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60" r:id="rId1"/>
  </p:sldMasterIdLst>
  <p:notesMasterIdLst>
    <p:notesMasterId r:id="rId17"/>
  </p:notesMasterIdLst>
  <p:sldIdLst>
    <p:sldId id="256" r:id="rId2"/>
    <p:sldId id="257" r:id="rId3"/>
    <p:sldId id="270" r:id="rId4"/>
    <p:sldId id="285" r:id="rId5"/>
    <p:sldId id="259" r:id="rId6"/>
    <p:sldId id="260" r:id="rId7"/>
    <p:sldId id="286" r:id="rId8"/>
    <p:sldId id="262" r:id="rId9"/>
    <p:sldId id="263" r:id="rId10"/>
    <p:sldId id="264" r:id="rId11"/>
    <p:sldId id="265" r:id="rId12"/>
    <p:sldId id="266" r:id="rId13"/>
    <p:sldId id="268" r:id="rId14"/>
    <p:sldId id="267" r:id="rId15"/>
    <p:sldId id="269" r:id="rId16"/>
  </p:sldIdLst>
  <p:sldSz cx="9144000" cy="6858000" type="screen4x3"/>
  <p:notesSz cx="6735763" cy="9869488"/>
  <p:defaultTextStyle>
    <a:defPPr>
      <a:defRPr lang="ja-JP"/>
    </a:defPPr>
    <a:lvl1pPr algn="l" rtl="0" fontAlgn="base">
      <a:spcBef>
        <a:spcPct val="0"/>
      </a:spcBef>
      <a:spcAft>
        <a:spcPct val="0"/>
      </a:spcAft>
      <a:defRPr kumimoji="1" kern="1200">
        <a:solidFill>
          <a:schemeClr val="tx1"/>
        </a:solidFill>
        <a:latin typeface="Arial" pitchFamily="34" charset="0"/>
        <a:ea typeface="Osaka"/>
        <a:cs typeface="Osaka"/>
      </a:defRPr>
    </a:lvl1pPr>
    <a:lvl2pPr marL="457200" algn="l" rtl="0" fontAlgn="base">
      <a:spcBef>
        <a:spcPct val="0"/>
      </a:spcBef>
      <a:spcAft>
        <a:spcPct val="0"/>
      </a:spcAft>
      <a:defRPr kumimoji="1" kern="1200">
        <a:solidFill>
          <a:schemeClr val="tx1"/>
        </a:solidFill>
        <a:latin typeface="Arial" pitchFamily="34" charset="0"/>
        <a:ea typeface="Osaka"/>
        <a:cs typeface="Osaka"/>
      </a:defRPr>
    </a:lvl2pPr>
    <a:lvl3pPr marL="914400" algn="l" rtl="0" fontAlgn="base">
      <a:spcBef>
        <a:spcPct val="0"/>
      </a:spcBef>
      <a:spcAft>
        <a:spcPct val="0"/>
      </a:spcAft>
      <a:defRPr kumimoji="1" kern="1200">
        <a:solidFill>
          <a:schemeClr val="tx1"/>
        </a:solidFill>
        <a:latin typeface="Arial" pitchFamily="34" charset="0"/>
        <a:ea typeface="Osaka"/>
        <a:cs typeface="Osaka"/>
      </a:defRPr>
    </a:lvl3pPr>
    <a:lvl4pPr marL="1371600" algn="l" rtl="0" fontAlgn="base">
      <a:spcBef>
        <a:spcPct val="0"/>
      </a:spcBef>
      <a:spcAft>
        <a:spcPct val="0"/>
      </a:spcAft>
      <a:defRPr kumimoji="1" kern="1200">
        <a:solidFill>
          <a:schemeClr val="tx1"/>
        </a:solidFill>
        <a:latin typeface="Arial" pitchFamily="34" charset="0"/>
        <a:ea typeface="Osaka"/>
        <a:cs typeface="Osaka"/>
      </a:defRPr>
    </a:lvl4pPr>
    <a:lvl5pPr marL="1828800" algn="l" rtl="0" fontAlgn="base">
      <a:spcBef>
        <a:spcPct val="0"/>
      </a:spcBef>
      <a:spcAft>
        <a:spcPct val="0"/>
      </a:spcAft>
      <a:defRPr kumimoji="1" kern="1200">
        <a:solidFill>
          <a:schemeClr val="tx1"/>
        </a:solidFill>
        <a:latin typeface="Arial" pitchFamily="34" charset="0"/>
        <a:ea typeface="Osaka"/>
        <a:cs typeface="Osaka"/>
      </a:defRPr>
    </a:lvl5pPr>
    <a:lvl6pPr marL="2286000" algn="l" defTabSz="914400" rtl="0" eaLnBrk="1" latinLnBrk="0" hangingPunct="1">
      <a:defRPr kumimoji="1" kern="1200">
        <a:solidFill>
          <a:schemeClr val="tx1"/>
        </a:solidFill>
        <a:latin typeface="Arial" pitchFamily="34" charset="0"/>
        <a:ea typeface="Osaka"/>
        <a:cs typeface="Osaka"/>
      </a:defRPr>
    </a:lvl6pPr>
    <a:lvl7pPr marL="2743200" algn="l" defTabSz="914400" rtl="0" eaLnBrk="1" latinLnBrk="0" hangingPunct="1">
      <a:defRPr kumimoji="1" kern="1200">
        <a:solidFill>
          <a:schemeClr val="tx1"/>
        </a:solidFill>
        <a:latin typeface="Arial" pitchFamily="34" charset="0"/>
        <a:ea typeface="Osaka"/>
        <a:cs typeface="Osaka"/>
      </a:defRPr>
    </a:lvl7pPr>
    <a:lvl8pPr marL="3200400" algn="l" defTabSz="914400" rtl="0" eaLnBrk="1" latinLnBrk="0" hangingPunct="1">
      <a:defRPr kumimoji="1" kern="1200">
        <a:solidFill>
          <a:schemeClr val="tx1"/>
        </a:solidFill>
        <a:latin typeface="Arial" pitchFamily="34" charset="0"/>
        <a:ea typeface="Osaka"/>
        <a:cs typeface="Osaka"/>
      </a:defRPr>
    </a:lvl8pPr>
    <a:lvl9pPr marL="3657600" algn="l" defTabSz="914400" rtl="0" eaLnBrk="1" latinLnBrk="0" hangingPunct="1">
      <a:defRPr kumimoji="1" kern="1200">
        <a:solidFill>
          <a:schemeClr val="tx1"/>
        </a:solidFill>
        <a:latin typeface="Arial" pitchFamily="34" charset="0"/>
        <a:ea typeface="Osaka"/>
        <a:cs typeface="Osaka"/>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a:srgbClr val="FF00FF"/>
    <a:srgbClr val="FF0000"/>
    <a:srgbClr val="FF6600"/>
    <a:srgbClr val="FF7C80"/>
    <a:srgbClr val="FFFFCC"/>
    <a:srgbClr val="FFCCCC"/>
    <a:srgbClr val="006600"/>
    <a:srgbClr val="009900"/>
    <a:srgbClr val="FF99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012ECD-51FC-41F1-AA8D-1B2483CD663E}" styleName="淡色スタイル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126" autoAdjust="0"/>
    <p:restoredTop sz="94601" autoAdjust="0"/>
  </p:normalViewPr>
  <p:slideViewPr>
    <p:cSldViewPr>
      <p:cViewPr varScale="1">
        <p:scale>
          <a:sx n="104" d="100"/>
          <a:sy n="104" d="100"/>
        </p:scale>
        <p:origin x="1770" y="11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93B514E2-413A-426C-AC86-125C8AD867D0}" type="doc">
      <dgm:prSet loTypeId="urn:microsoft.com/office/officeart/2005/8/layout/hierarchy6" loCatId="hierarchy" qsTypeId="urn:microsoft.com/office/officeart/2005/8/quickstyle/simple5" qsCatId="simple" csTypeId="urn:microsoft.com/office/officeart/2005/8/colors/accent1_2" csCatId="accent1" phldr="1"/>
      <dgm:spPr/>
      <dgm:t>
        <a:bodyPr/>
        <a:lstStyle/>
        <a:p>
          <a:endParaRPr kumimoji="1" lang="ja-JP" altLang="en-US"/>
        </a:p>
      </dgm:t>
    </dgm:pt>
    <dgm:pt modelId="{E44C5D61-36D2-487E-8E78-76079C1AD2BC}">
      <dgm:prSet phldrT="[テキスト]" custT="1"/>
      <dgm:spPr/>
      <dgm:t>
        <a:bodyPr/>
        <a:lstStyle/>
        <a:p>
          <a:pPr>
            <a:spcAft>
              <a:spcPts val="0"/>
            </a:spcAft>
          </a:pPr>
          <a:r>
            <a:rPr kumimoji="1" lang="ja-JP" altLang="en-US" sz="14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　長</a:t>
          </a:r>
        </a:p>
      </dgm:t>
    </dgm:pt>
    <dgm:pt modelId="{B8A2D20E-F477-4C33-883F-E6B548E9B395}" type="parTrans" cxnId="{AA68DB2A-AFC5-4087-9714-2AF756A96491}">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4E7E5FF0-D8A5-44E9-A7D2-4FE04E71E614}" type="sibTrans" cxnId="{AA68DB2A-AFC5-4087-9714-2AF756A96491}">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821786AB-4ADA-4B2F-93E6-6B31E2E95096}">
      <dgm:prSet phldrT="[テキスト]" custT="1"/>
      <dgm:spPr/>
      <dgm:t>
        <a:bodyPr tIns="72000" bIns="0" anchor="ctr" anchorCtr="0"/>
        <a:lstStyle/>
        <a:p>
          <a:pPr>
            <a:lnSpc>
              <a:spcPts val="1400"/>
            </a:lnSpc>
            <a:spcAft>
              <a:spcPts val="300"/>
            </a:spcAft>
          </a:pPr>
          <a:r>
            <a:rPr kumimoji="1" lang="ja-JP" altLang="en-US"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営業部</a:t>
          </a:r>
          <a:endParaRPr kumimoji="1" lang="en-US" altLang="ja-JP"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a:lnSpc>
              <a:spcPts val="1400"/>
            </a:lnSpc>
            <a:spcAft>
              <a:spcPts val="300"/>
            </a:spcAft>
          </a:pP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t>
          </a:r>
          <a:r>
            <a:rPr kumimoji="1" lang="en-US" altLang="ja-JP"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a:t>
          </a: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部長）</a:t>
          </a:r>
        </a:p>
      </dgm:t>
    </dgm:pt>
    <dgm:pt modelId="{E8CB2C3E-D45D-40E0-86F7-944607A3202D}" type="parTrans" cxnId="{16D311B2-BBC3-4DC7-90EF-D6A3E61E2954}">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007DC730-4A31-4E8B-AC6D-4F1511A18872}" type="sibTrans" cxnId="{16D311B2-BBC3-4DC7-90EF-D6A3E61E2954}">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6E434D51-1BB7-40F4-BDAD-00C34CD17D24}">
      <dgm:prSet phldrT="[テキスト]" custT="1"/>
      <dgm:spPr/>
      <dgm:t>
        <a:bodyPr tIns="72000" bIns="0"/>
        <a:lstStyle/>
        <a:p>
          <a:pPr>
            <a:lnSpc>
              <a:spcPts val="1400"/>
            </a:lnSpc>
            <a:spcAft>
              <a:spcPts val="300"/>
            </a:spcAft>
          </a:pPr>
          <a:r>
            <a:rPr kumimoji="1" lang="ja-JP" altLang="en-US"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営業一課</a:t>
          </a:r>
          <a:endParaRPr kumimoji="1" lang="en-US" altLang="ja-JP"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a:lnSpc>
              <a:spcPts val="1400"/>
            </a:lnSpc>
            <a:spcAft>
              <a:spcPts val="300"/>
            </a:spcAft>
          </a:pP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t>
          </a:r>
          <a:r>
            <a:rPr kumimoji="1" lang="en-US" altLang="ja-JP"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D</a:t>
          </a: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課長）</a:t>
          </a:r>
        </a:p>
      </dgm:t>
    </dgm:pt>
    <dgm:pt modelId="{8CCA9C12-E13D-470E-9753-A5115D5ECD95}" type="parTrans" cxnId="{CBEFE470-65B8-4371-8499-F0D72D515AE7}">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540EB59A-742F-4752-B33D-F30090DA8624}" type="sibTrans" cxnId="{CBEFE470-65B8-4371-8499-F0D72D515AE7}">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C0161639-1FA3-453E-901B-6238073134EA}">
      <dgm:prSet phldrT="[テキスト]" custT="1"/>
      <dgm:spPr/>
      <dgm:t>
        <a:bodyPr tIns="72000" bIns="0"/>
        <a:lstStyle/>
        <a:p>
          <a:pPr>
            <a:lnSpc>
              <a:spcPts val="1400"/>
            </a:lnSpc>
            <a:spcAft>
              <a:spcPts val="300"/>
            </a:spcAft>
          </a:pPr>
          <a:r>
            <a:rPr kumimoji="1" lang="ja-JP" altLang="en-US"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営業二課</a:t>
          </a:r>
          <a:endParaRPr kumimoji="1" lang="en-US" altLang="ja-JP"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a:lnSpc>
              <a:spcPts val="1400"/>
            </a:lnSpc>
            <a:spcAft>
              <a:spcPts val="300"/>
            </a:spcAft>
          </a:pP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（Ｅ課長）</a:t>
          </a:r>
        </a:p>
      </dgm:t>
    </dgm:pt>
    <dgm:pt modelId="{C247A8BF-D2E1-4AFB-AA4B-A75412515E1D}" type="parTrans" cxnId="{F74A530B-6389-4E42-B0B5-DA65CC4DCC46}">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6FBFFFB4-0B48-49E3-91AE-480DD11226F9}" type="sibTrans" cxnId="{F74A530B-6389-4E42-B0B5-DA65CC4DCC46}">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1A011EA8-8CC4-4297-9E1F-A76B9A78C819}">
      <dgm:prSet phldrT="[テキスト]" custT="1"/>
      <dgm:spPr/>
      <dgm:t>
        <a:bodyPr tIns="72000" bIns="0"/>
        <a:lstStyle/>
        <a:p>
          <a:pPr>
            <a:lnSpc>
              <a:spcPts val="1400"/>
            </a:lnSpc>
            <a:spcAft>
              <a:spcPts val="300"/>
            </a:spcAft>
          </a:pPr>
          <a:r>
            <a:rPr kumimoji="1" lang="ja-JP" altLang="en-US"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総務部</a:t>
          </a:r>
          <a:endParaRPr kumimoji="1" lang="en-US" altLang="ja-JP"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a:lnSpc>
              <a:spcPts val="1400"/>
            </a:lnSpc>
            <a:spcAft>
              <a:spcPts val="300"/>
            </a:spcAft>
          </a:pP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t>
          </a:r>
          <a:r>
            <a:rPr kumimoji="1" lang="en-US" altLang="ja-JP"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C</a:t>
          </a: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部長）</a:t>
          </a:r>
        </a:p>
      </dgm:t>
    </dgm:pt>
    <dgm:pt modelId="{53BB5196-FD4C-49BD-BA4B-09B8F401DFD8}" type="parTrans" cxnId="{2120A20C-2B6F-4F4D-AD60-7344331E8C65}">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E501E51D-B57C-4370-A5B4-EF6450E475A9}" type="sibTrans" cxnId="{2120A20C-2B6F-4F4D-AD60-7344331E8C65}">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9385DF23-FC0F-4FAE-B56D-3E17A7F6EA3A}">
      <dgm:prSet phldrT="[テキスト]" custT="1"/>
      <dgm:spPr/>
      <dgm:t>
        <a:bodyPr tIns="72000" bIns="0"/>
        <a:lstStyle/>
        <a:p>
          <a:pPr>
            <a:lnSpc>
              <a:spcPts val="1400"/>
            </a:lnSpc>
            <a:spcAft>
              <a:spcPts val="300"/>
            </a:spcAft>
          </a:pPr>
          <a:r>
            <a:rPr kumimoji="1" lang="ja-JP" altLang="en-US"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総務課</a:t>
          </a:r>
          <a:endParaRPr kumimoji="1" lang="en-US" altLang="ja-JP"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a:lnSpc>
              <a:spcPts val="1400"/>
            </a:lnSpc>
            <a:spcAft>
              <a:spcPts val="300"/>
            </a:spcAft>
          </a:pP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（Ｆ課長）</a:t>
          </a:r>
        </a:p>
      </dgm:t>
    </dgm:pt>
    <dgm:pt modelId="{65E5E6E6-12AC-4EE6-BD07-EE4652A02CCF}" type="parTrans" cxnId="{5A90863F-A69F-4F66-BD7A-423733F611B2}">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8D589F62-5EC6-4716-B544-D86149316A06}" type="sibTrans" cxnId="{5A90863F-A69F-4F66-BD7A-423733F611B2}">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FD3775A6-02D7-4C15-9B78-9AC6599D42AE}">
      <dgm:prSet custT="1"/>
      <dgm:spPr/>
      <dgm:t>
        <a:bodyPr tIns="72000" bIns="0"/>
        <a:lstStyle/>
        <a:p>
          <a:pPr>
            <a:lnSpc>
              <a:spcPts val="1400"/>
            </a:lnSpc>
            <a:spcAft>
              <a:spcPts val="300"/>
            </a:spcAft>
          </a:pPr>
          <a:r>
            <a:rPr kumimoji="1" lang="ja-JP" altLang="en-US"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製造部</a:t>
          </a:r>
          <a:endParaRPr kumimoji="1" lang="en-US" altLang="ja-JP"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a:lnSpc>
              <a:spcPts val="1400"/>
            </a:lnSpc>
            <a:spcAft>
              <a:spcPts val="300"/>
            </a:spcAft>
          </a:pP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t>
          </a:r>
          <a:r>
            <a:rPr kumimoji="1" lang="en-US" altLang="ja-JP"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B</a:t>
          </a: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部長）</a:t>
          </a:r>
        </a:p>
      </dgm:t>
    </dgm:pt>
    <dgm:pt modelId="{2A62DC05-B9CA-429C-9351-F68F0AF63196}" type="parTrans" cxnId="{230531E4-3EFB-44CB-9135-F678F03ECCC7}">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6B8101BD-ACD9-4ECD-84C6-5737E50DA827}" type="sibTrans" cxnId="{230531E4-3EFB-44CB-9135-F678F03ECCC7}">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57D681AC-C8DF-4E58-9D8C-C74C89B9572D}">
      <dgm:prSet custT="1"/>
      <dgm:spPr/>
      <dgm:t>
        <a:bodyPr tIns="72000" bIns="0"/>
        <a:lstStyle/>
        <a:p>
          <a:pPr>
            <a:lnSpc>
              <a:spcPts val="1400"/>
            </a:lnSpc>
            <a:spcAft>
              <a:spcPts val="300"/>
            </a:spcAft>
          </a:pPr>
          <a:r>
            <a:rPr kumimoji="1" lang="ja-JP" altLang="en-US"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工 場</a:t>
          </a:r>
          <a:endParaRPr kumimoji="1" lang="en-US" altLang="ja-JP" sz="12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a:lnSpc>
              <a:spcPts val="1400"/>
            </a:lnSpc>
            <a:spcAft>
              <a:spcPts val="300"/>
            </a:spcAft>
          </a:pPr>
          <a:r>
            <a:rPr kumimoji="1" lang="ja-JP" altLang="en-US" sz="1100"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（工場長）</a:t>
          </a:r>
        </a:p>
      </dgm:t>
    </dgm:pt>
    <dgm:pt modelId="{EE24030F-0944-44F5-9E3D-E405BF457395}" type="parTrans" cxnId="{AE5FFF02-00C8-4CF0-A4E2-5848159ECD9D}">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DCAF01F7-63DC-4069-BE80-93AE1F32E8AE}" type="sibTrans" cxnId="{AE5FFF02-00C8-4CF0-A4E2-5848159ECD9D}">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71579A1E-163A-4E79-B7CC-C731FAD8570E}">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gm:t>
    </dgm:pt>
    <dgm:pt modelId="{9E47AA48-0E03-424C-92BB-8F54124A1643}" type="parTrans" cxnId="{378961E5-F876-4741-9EC5-C55091679747}">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7EF118FC-29A1-4C04-8975-30647097EBB7}" type="sibTrans" cxnId="{378961E5-F876-4741-9EC5-C55091679747}">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CAEC9094-C9A6-4EFA-BFAD-6ADBD2FBF1BD}">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gm:t>
    </dgm:pt>
    <dgm:pt modelId="{69237AD8-F404-4522-A2F7-49D58E3A6201}" type="parTrans" cxnId="{8481E67B-58BB-45E4-8A9C-D60CDBDFED6E}">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088BCEFB-AE01-481C-95BF-D20A9FEC6B7D}" type="sibTrans" cxnId="{8481E67B-58BB-45E4-8A9C-D60CDBDFED6E}">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CF08862D-813B-4621-ADCC-13229EF89C7A}">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gm:t>
    </dgm:pt>
    <dgm:pt modelId="{8EEFB2F6-12FF-436D-BF93-98A8DFA9CC45}" type="parTrans" cxnId="{E1419DC0-6354-412F-B089-8A9A6DEEAB23}">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D4FB4A75-AB5E-40F3-9F70-761E2BAA81AD}" type="sibTrans" cxnId="{E1419DC0-6354-412F-B089-8A9A6DEEAB23}">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EDB48A5E-B489-417D-8BAB-A0A82652E617}">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gm:t>
    </dgm:pt>
    <dgm:pt modelId="{D8731CCD-A962-424C-9374-DAE955808071}" type="parTrans" cxnId="{2277609C-CF97-4E20-AD75-73704F19562D}">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328866B5-F20D-40E4-97B6-46EF4C7743B2}" type="sibTrans" cxnId="{2277609C-CF97-4E20-AD75-73704F19562D}">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668EDD5F-DE67-4E73-8956-D8007298A732}">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gm:t>
    </dgm:pt>
    <dgm:pt modelId="{475D7BF5-5879-40DE-A40C-70A371FD2DD8}" type="parTrans" cxnId="{86D52FDE-CCFE-4127-B236-8BC81522367D}">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CD2733FB-7046-4DE3-BCA1-9081146A31EF}" type="sibTrans" cxnId="{86D52FDE-CCFE-4127-B236-8BC81522367D}">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EEA10F44-8524-4D9C-AC40-E5CAB3DDDC2A}">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gm:t>
    </dgm:pt>
    <dgm:pt modelId="{9A25C180-F117-4D7F-A2B3-490816E17A46}" type="parTrans" cxnId="{1006A753-7B1A-4467-9587-D20EE6B9978F}">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9A3584C8-BCED-4F60-A029-4B0099C65DC0}" type="sibTrans" cxnId="{1006A753-7B1A-4467-9587-D20EE6B9978F}">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52FBF1BF-1AE9-4B2F-872F-96702F4B7332}">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gm:t>
    </dgm:pt>
    <dgm:pt modelId="{3721AE19-75BD-470D-96BD-DBBA762F9B62}" type="parTrans" cxnId="{04CA3968-E660-444E-A9EF-52CC5156658F}">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4A4255D6-5E22-4599-902C-D0767BAB15DC}" type="sibTrans" cxnId="{04CA3968-E660-444E-A9EF-52CC5156658F}">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2B221E04-1AAD-4D38-9EEF-5D65CBDDBD62}">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gm:t>
    </dgm:pt>
    <dgm:pt modelId="{70286EC9-FB3E-46C2-959D-2ADB5367D25F}" type="parTrans" cxnId="{96C2F386-7952-4B72-B220-ED7FC9121CEE}">
      <dgm:prSet/>
      <dgm:spPr/>
      <dgm:t>
        <a:bodyPr/>
        <a:lstStyle/>
        <a:p>
          <a:endParaRPr kumimoji="1" lang="ja-JP" altLang="en-US">
            <a:latin typeface="游ゴシック" panose="020B0400000000000000" pitchFamily="50" charset="-128"/>
            <a:ea typeface="游ゴシック" panose="020B0400000000000000" pitchFamily="50" charset="-128"/>
            <a:cs typeface="メイリオ" panose="020B0604030504040204" pitchFamily="50" charset="-128"/>
          </a:endParaRPr>
        </a:p>
      </dgm:t>
    </dgm:pt>
    <dgm:pt modelId="{C2163F82-9E4B-43F7-B2B7-905718664CBD}" type="sibTrans" cxnId="{96C2F386-7952-4B72-B220-ED7FC9121CEE}">
      <dgm:prSet/>
      <dgm:spPr/>
      <dgm:t>
        <a:bodyPr/>
        <a:lstStyle/>
        <a:p>
          <a:endParaRPr kumimoji="1" lang="ja-JP" altLang="en-US">
            <a:latin typeface="メイリオ" panose="020B0604030504040204" pitchFamily="50" charset="-128"/>
            <a:ea typeface="メイリオ" panose="020B0604030504040204" pitchFamily="50" charset="-128"/>
            <a:cs typeface="メイリオ" panose="020B0604030504040204" pitchFamily="50" charset="-128"/>
          </a:endParaRPr>
        </a:p>
      </dgm:t>
    </dgm:pt>
    <dgm:pt modelId="{7160EAD2-55C8-4B92-BDF6-C74A7705113F}">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パート</a:t>
          </a:r>
        </a:p>
      </dgm:t>
    </dgm:pt>
    <dgm:pt modelId="{CF586256-F508-4BE5-856B-8602C4901B60}" type="parTrans" cxnId="{6FF9B16C-B28F-4787-8C76-31DC71A4F8B2}">
      <dgm:prSet/>
      <dgm:spPr/>
      <dgm:t>
        <a:bodyPr/>
        <a:lstStyle/>
        <a:p>
          <a:endParaRPr kumimoji="1" lang="ja-JP" altLang="en-US">
            <a:latin typeface="游ゴシック" panose="020B0400000000000000" pitchFamily="50" charset="-128"/>
            <a:ea typeface="游ゴシック" panose="020B0400000000000000" pitchFamily="50" charset="-128"/>
          </a:endParaRPr>
        </a:p>
      </dgm:t>
    </dgm:pt>
    <dgm:pt modelId="{E19B77EA-6509-40D2-B804-F34AF8CF9BF6}" type="sibTrans" cxnId="{6FF9B16C-B28F-4787-8C76-31DC71A4F8B2}">
      <dgm:prSet/>
      <dgm:spPr/>
      <dgm:t>
        <a:bodyPr/>
        <a:lstStyle/>
        <a:p>
          <a:endParaRPr kumimoji="1" lang="ja-JP" altLang="en-US"/>
        </a:p>
      </dgm:t>
    </dgm:pt>
    <dgm:pt modelId="{E436BD56-2C70-481A-9166-7F7A86B3EC16}">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パート</a:t>
          </a:r>
          <a:endPar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endParaRPr>
        </a:p>
      </dgm:t>
    </dgm:pt>
    <dgm:pt modelId="{48602EE5-13F0-4F06-BCB5-F7D1A5137DE1}" type="parTrans" cxnId="{538024C3-DD07-4196-ADE1-E4A1D28C0696}">
      <dgm:prSet/>
      <dgm:spPr/>
      <dgm:t>
        <a:bodyPr/>
        <a:lstStyle/>
        <a:p>
          <a:endParaRPr kumimoji="1" lang="ja-JP" altLang="en-US">
            <a:latin typeface="游ゴシック" panose="020B0400000000000000" pitchFamily="50" charset="-128"/>
            <a:ea typeface="游ゴシック" panose="020B0400000000000000" pitchFamily="50" charset="-128"/>
          </a:endParaRPr>
        </a:p>
      </dgm:t>
    </dgm:pt>
    <dgm:pt modelId="{817046E3-5C53-4429-8CD4-310A79F84323}" type="sibTrans" cxnId="{538024C3-DD07-4196-ADE1-E4A1D28C0696}">
      <dgm:prSet/>
      <dgm:spPr/>
      <dgm:t>
        <a:bodyPr/>
        <a:lstStyle/>
        <a:p>
          <a:endParaRPr kumimoji="1" lang="ja-JP" altLang="en-US"/>
        </a:p>
      </dgm:t>
    </dgm:pt>
    <dgm:pt modelId="{36AB58D8-DA04-49CF-8E41-E21D2B54232E}">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アルバイト</a:t>
          </a:r>
        </a:p>
      </dgm:t>
    </dgm:pt>
    <dgm:pt modelId="{91B73AD3-7D0A-4F0D-A86F-70CF3E159A46}" type="parTrans" cxnId="{091A643F-EBB4-4C12-A77F-BB061E1678AC}">
      <dgm:prSet/>
      <dgm:spPr/>
      <dgm:t>
        <a:bodyPr/>
        <a:lstStyle/>
        <a:p>
          <a:endParaRPr kumimoji="1" lang="ja-JP" altLang="en-US">
            <a:latin typeface="游ゴシック" panose="020B0400000000000000" pitchFamily="50" charset="-128"/>
            <a:ea typeface="游ゴシック" panose="020B0400000000000000" pitchFamily="50" charset="-128"/>
          </a:endParaRPr>
        </a:p>
      </dgm:t>
    </dgm:pt>
    <dgm:pt modelId="{049BADC0-BB10-4652-B141-E8ECFE2A573A}" type="sibTrans" cxnId="{091A643F-EBB4-4C12-A77F-BB061E1678AC}">
      <dgm:prSet/>
      <dgm:spPr/>
      <dgm:t>
        <a:bodyPr/>
        <a:lstStyle/>
        <a:p>
          <a:endParaRPr kumimoji="1" lang="ja-JP" altLang="en-US"/>
        </a:p>
      </dgm:t>
    </dgm:pt>
    <dgm:pt modelId="{E0ED34BA-339A-487A-BCE5-89AE7F73722A}">
      <dgm:prSet/>
      <dgm:spPr/>
      <dgm:t>
        <a:bodyPr vert="eaVert" tIns="144000"/>
        <a:lstStyle/>
        <a:p>
          <a:pPr algn="l">
            <a:spcAft>
              <a:spcPts val="0"/>
            </a:spcAft>
          </a:pPr>
          <a:r>
            <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endParaRPr kumimoji="1" lang="ja-JP" altLang="en-US" b="0" dirty="0">
            <a:solidFill>
              <a:schemeClr val="tx1">
                <a:lumMod val="65000"/>
                <a:lumOff val="35000"/>
              </a:schemeClr>
            </a:solidFill>
            <a:effectLst/>
            <a:latin typeface="游ゴシック" panose="020B0400000000000000" pitchFamily="50" charset="-128"/>
            <a:ea typeface="游ゴシック" panose="020B0400000000000000" pitchFamily="50" charset="-128"/>
          </a:endParaRPr>
        </a:p>
      </dgm:t>
    </dgm:pt>
    <dgm:pt modelId="{C42A4CF8-938B-4034-9264-D01C1D34D417}" type="parTrans" cxnId="{DE1B073B-588E-49DA-A3CA-F137776DE466}">
      <dgm:prSet/>
      <dgm:spPr/>
      <dgm:t>
        <a:bodyPr/>
        <a:lstStyle/>
        <a:p>
          <a:endParaRPr kumimoji="1" lang="ja-JP" altLang="en-US">
            <a:latin typeface="游ゴシック" panose="020B0400000000000000" pitchFamily="50" charset="-128"/>
            <a:ea typeface="游ゴシック" panose="020B0400000000000000" pitchFamily="50" charset="-128"/>
          </a:endParaRPr>
        </a:p>
      </dgm:t>
    </dgm:pt>
    <dgm:pt modelId="{B87A5426-25BD-4EB7-A76C-AAFE52019516}" type="sibTrans" cxnId="{DE1B073B-588E-49DA-A3CA-F137776DE466}">
      <dgm:prSet/>
      <dgm:spPr/>
      <dgm:t>
        <a:bodyPr/>
        <a:lstStyle/>
        <a:p>
          <a:endParaRPr kumimoji="1" lang="ja-JP" altLang="en-US"/>
        </a:p>
      </dgm:t>
    </dgm:pt>
    <dgm:pt modelId="{7CB32B45-CFE7-4D1F-BC51-428C88F4D19A}" type="pres">
      <dgm:prSet presAssocID="{93B514E2-413A-426C-AC86-125C8AD867D0}" presName="mainComposite" presStyleCnt="0">
        <dgm:presLayoutVars>
          <dgm:chPref val="1"/>
          <dgm:dir/>
          <dgm:animOne val="branch"/>
          <dgm:animLvl val="lvl"/>
          <dgm:resizeHandles val="exact"/>
        </dgm:presLayoutVars>
      </dgm:prSet>
      <dgm:spPr/>
    </dgm:pt>
    <dgm:pt modelId="{369E496B-62DB-4A37-8CA2-DD0E8ADB6C98}" type="pres">
      <dgm:prSet presAssocID="{93B514E2-413A-426C-AC86-125C8AD867D0}" presName="hierFlow" presStyleCnt="0"/>
      <dgm:spPr/>
    </dgm:pt>
    <dgm:pt modelId="{70EB962A-E2BC-4171-8483-6B41D3A8BD65}" type="pres">
      <dgm:prSet presAssocID="{93B514E2-413A-426C-AC86-125C8AD867D0}" presName="hierChild1" presStyleCnt="0">
        <dgm:presLayoutVars>
          <dgm:chPref val="1"/>
          <dgm:animOne val="branch"/>
          <dgm:animLvl val="lvl"/>
        </dgm:presLayoutVars>
      </dgm:prSet>
      <dgm:spPr/>
    </dgm:pt>
    <dgm:pt modelId="{DCFD75FC-E1DB-4AD0-B2F4-0CBA5DBB33B8}" type="pres">
      <dgm:prSet presAssocID="{E44C5D61-36D2-487E-8E78-76079C1AD2BC}" presName="Name14" presStyleCnt="0"/>
      <dgm:spPr/>
    </dgm:pt>
    <dgm:pt modelId="{B283AB43-5062-46FA-A6E7-66C8BC5A6413}" type="pres">
      <dgm:prSet presAssocID="{E44C5D61-36D2-487E-8E78-76079C1AD2BC}" presName="level1Shape" presStyleLbl="node0" presStyleIdx="0" presStyleCnt="1" custScaleX="178952" custScaleY="134214" custLinFactY="-28904" custLinFactNeighborY="-100000">
        <dgm:presLayoutVars>
          <dgm:chPref val="3"/>
        </dgm:presLayoutVars>
      </dgm:prSet>
      <dgm:spPr/>
    </dgm:pt>
    <dgm:pt modelId="{E25986AD-107C-4DC4-962F-FA96ECDFC00C}" type="pres">
      <dgm:prSet presAssocID="{E44C5D61-36D2-487E-8E78-76079C1AD2BC}" presName="hierChild2" presStyleCnt="0"/>
      <dgm:spPr/>
    </dgm:pt>
    <dgm:pt modelId="{6F8C7D5F-ED8A-4198-AA55-8AA6F82C053A}" type="pres">
      <dgm:prSet presAssocID="{E8CB2C3E-D45D-40E0-86F7-944607A3202D}" presName="Name19" presStyleLbl="parChTrans1D2" presStyleIdx="0" presStyleCnt="3"/>
      <dgm:spPr/>
    </dgm:pt>
    <dgm:pt modelId="{477D4E8F-A7A5-4737-BED5-804165038FF9}" type="pres">
      <dgm:prSet presAssocID="{821786AB-4ADA-4B2F-93E6-6B31E2E95096}" presName="Name21" presStyleCnt="0"/>
      <dgm:spPr/>
    </dgm:pt>
    <dgm:pt modelId="{9C9E29F3-5377-41C3-9728-313B43CCBEE8}" type="pres">
      <dgm:prSet presAssocID="{821786AB-4ADA-4B2F-93E6-6B31E2E95096}" presName="level2Shape" presStyleLbl="node2" presStyleIdx="0" presStyleCnt="3" custScaleX="149127" custScaleY="134214" custLinFactNeighborY="-28810"/>
      <dgm:spPr/>
    </dgm:pt>
    <dgm:pt modelId="{75257374-7890-4945-9C36-8854F1C59571}" type="pres">
      <dgm:prSet presAssocID="{821786AB-4ADA-4B2F-93E6-6B31E2E95096}" presName="hierChild3" presStyleCnt="0"/>
      <dgm:spPr/>
    </dgm:pt>
    <dgm:pt modelId="{1B7BEE05-9B85-4316-985B-22F3E87A20BF}" type="pres">
      <dgm:prSet presAssocID="{8CCA9C12-E13D-470E-9753-A5115D5ECD95}" presName="Name19" presStyleLbl="parChTrans1D3" presStyleIdx="0" presStyleCnt="4"/>
      <dgm:spPr/>
    </dgm:pt>
    <dgm:pt modelId="{D7B6BC1A-E161-4EED-8230-BA7E1DE8CD02}" type="pres">
      <dgm:prSet presAssocID="{6E434D51-1BB7-40F4-BDAD-00C34CD17D24}" presName="Name21" presStyleCnt="0"/>
      <dgm:spPr/>
    </dgm:pt>
    <dgm:pt modelId="{0CEF9517-14FB-482A-B5DA-4D961928CAA3}" type="pres">
      <dgm:prSet presAssocID="{6E434D51-1BB7-40F4-BDAD-00C34CD17D24}" presName="level2Shape" presStyleLbl="node3" presStyleIdx="0" presStyleCnt="4" custScaleX="149127" custScaleY="134214" custLinFactNeighborY="15460"/>
      <dgm:spPr/>
    </dgm:pt>
    <dgm:pt modelId="{96EEC88A-97EF-48D2-A0FC-07F7086C5734}" type="pres">
      <dgm:prSet presAssocID="{6E434D51-1BB7-40F4-BDAD-00C34CD17D24}" presName="hierChild3" presStyleCnt="0"/>
      <dgm:spPr/>
    </dgm:pt>
    <dgm:pt modelId="{B06E25F6-CF55-4CC6-B92C-A0228A363FE9}" type="pres">
      <dgm:prSet presAssocID="{9E47AA48-0E03-424C-92BB-8F54124A1643}" presName="Name19" presStyleLbl="parChTrans1D4" presStyleIdx="0" presStyleCnt="12"/>
      <dgm:spPr/>
    </dgm:pt>
    <dgm:pt modelId="{CF16CB25-247E-4853-9DCC-67F9F0D7F45E}" type="pres">
      <dgm:prSet presAssocID="{71579A1E-163A-4E79-B7CC-C731FAD8570E}" presName="Name21" presStyleCnt="0"/>
      <dgm:spPr/>
    </dgm:pt>
    <dgm:pt modelId="{3E502D76-1DC7-49A7-85EF-80A170C757F5}" type="pres">
      <dgm:prSet presAssocID="{71579A1E-163A-4E79-B7CC-C731FAD8570E}" presName="level2Shape" presStyleLbl="node4" presStyleIdx="0" presStyleCnt="12" custScaleX="63961" custScaleY="309496" custLinFactY="100000" custLinFactNeighborY="109784"/>
      <dgm:spPr/>
    </dgm:pt>
    <dgm:pt modelId="{1FB645AE-B2AB-45C9-8BA3-9152A8CB5902}" type="pres">
      <dgm:prSet presAssocID="{71579A1E-163A-4E79-B7CC-C731FAD8570E}" presName="hierChild3" presStyleCnt="0"/>
      <dgm:spPr/>
    </dgm:pt>
    <dgm:pt modelId="{A90DF1B3-D732-4071-B816-4F634402CCB1}" type="pres">
      <dgm:prSet presAssocID="{69237AD8-F404-4522-A2F7-49D58E3A6201}" presName="Name19" presStyleLbl="parChTrans1D4" presStyleIdx="1" presStyleCnt="12"/>
      <dgm:spPr/>
    </dgm:pt>
    <dgm:pt modelId="{EBD8DAD0-D8CE-4B15-8940-973606BC8242}" type="pres">
      <dgm:prSet presAssocID="{CAEC9094-C9A6-4EFA-BFAD-6ADBD2FBF1BD}" presName="Name21" presStyleCnt="0"/>
      <dgm:spPr/>
    </dgm:pt>
    <dgm:pt modelId="{095EE288-E969-4361-8B6B-6D3E6A8F7B09}" type="pres">
      <dgm:prSet presAssocID="{CAEC9094-C9A6-4EFA-BFAD-6ADBD2FBF1BD}" presName="level2Shape" presStyleLbl="node4" presStyleIdx="1" presStyleCnt="12" custScaleX="63961" custScaleY="309496" custLinFactY="100000" custLinFactNeighborY="109784"/>
      <dgm:spPr/>
    </dgm:pt>
    <dgm:pt modelId="{AC70762A-5844-45F5-82E7-F661F93A3CDA}" type="pres">
      <dgm:prSet presAssocID="{CAEC9094-C9A6-4EFA-BFAD-6ADBD2FBF1BD}" presName="hierChild3" presStyleCnt="0"/>
      <dgm:spPr/>
    </dgm:pt>
    <dgm:pt modelId="{C0F9F646-5E01-48FC-A797-3E6C1779289B}" type="pres">
      <dgm:prSet presAssocID="{8EEFB2F6-12FF-436D-BF93-98A8DFA9CC45}" presName="Name19" presStyleLbl="parChTrans1D4" presStyleIdx="2" presStyleCnt="12"/>
      <dgm:spPr/>
    </dgm:pt>
    <dgm:pt modelId="{F0404011-DE0A-4ADE-A03B-4EDB104BAD65}" type="pres">
      <dgm:prSet presAssocID="{CF08862D-813B-4621-ADCC-13229EF89C7A}" presName="Name21" presStyleCnt="0"/>
      <dgm:spPr/>
    </dgm:pt>
    <dgm:pt modelId="{F4382FAB-6141-4A9E-9907-BABF0CAB160E}" type="pres">
      <dgm:prSet presAssocID="{CF08862D-813B-4621-ADCC-13229EF89C7A}" presName="level2Shape" presStyleLbl="node4" presStyleIdx="2" presStyleCnt="12" custScaleX="63961" custScaleY="309496" custLinFactY="100000" custLinFactNeighborY="109784"/>
      <dgm:spPr/>
    </dgm:pt>
    <dgm:pt modelId="{E029FAE9-B216-40F0-B10D-5096CB4C985E}" type="pres">
      <dgm:prSet presAssocID="{CF08862D-813B-4621-ADCC-13229EF89C7A}" presName="hierChild3" presStyleCnt="0"/>
      <dgm:spPr/>
    </dgm:pt>
    <dgm:pt modelId="{6E926172-39B9-4C00-94CF-9BA0D9752125}" type="pres">
      <dgm:prSet presAssocID="{C247A8BF-D2E1-4AFB-AA4B-A75412515E1D}" presName="Name19" presStyleLbl="parChTrans1D3" presStyleIdx="1" presStyleCnt="4"/>
      <dgm:spPr/>
    </dgm:pt>
    <dgm:pt modelId="{DA6F7CA7-BCBF-4EEF-98C4-0391D20AD083}" type="pres">
      <dgm:prSet presAssocID="{C0161639-1FA3-453E-901B-6238073134EA}" presName="Name21" presStyleCnt="0"/>
      <dgm:spPr/>
    </dgm:pt>
    <dgm:pt modelId="{E403A27D-921B-43FA-98E8-F5C3A74A2247}" type="pres">
      <dgm:prSet presAssocID="{C0161639-1FA3-453E-901B-6238073134EA}" presName="level2Shape" presStyleLbl="node3" presStyleIdx="1" presStyleCnt="4" custScaleX="149127" custScaleY="134214" custLinFactNeighborX="-9805" custLinFactNeighborY="15460"/>
      <dgm:spPr/>
    </dgm:pt>
    <dgm:pt modelId="{84EFC9A1-4702-4207-99AE-962338C392CB}" type="pres">
      <dgm:prSet presAssocID="{C0161639-1FA3-453E-901B-6238073134EA}" presName="hierChild3" presStyleCnt="0"/>
      <dgm:spPr/>
    </dgm:pt>
    <dgm:pt modelId="{35008E0A-F285-4E98-98F5-1B90DB6FF23D}" type="pres">
      <dgm:prSet presAssocID="{D8731CCD-A962-424C-9374-DAE955808071}" presName="Name19" presStyleLbl="parChTrans1D4" presStyleIdx="3" presStyleCnt="12"/>
      <dgm:spPr/>
    </dgm:pt>
    <dgm:pt modelId="{C02F874F-6B63-4CF0-91BE-6A08FAAB2659}" type="pres">
      <dgm:prSet presAssocID="{EDB48A5E-B489-417D-8BAB-A0A82652E617}" presName="Name21" presStyleCnt="0"/>
      <dgm:spPr/>
    </dgm:pt>
    <dgm:pt modelId="{01BF5EB2-4AA7-4C67-A70C-5B73B8FA852A}" type="pres">
      <dgm:prSet presAssocID="{EDB48A5E-B489-417D-8BAB-A0A82652E617}" presName="level2Shape" presStyleLbl="node4" presStyleIdx="3" presStyleCnt="12" custScaleX="63961" custScaleY="309496" custLinFactY="100000" custLinFactNeighborY="109784"/>
      <dgm:spPr/>
    </dgm:pt>
    <dgm:pt modelId="{5131CA4C-06C9-4884-83E7-94BBEA46D561}" type="pres">
      <dgm:prSet presAssocID="{EDB48A5E-B489-417D-8BAB-A0A82652E617}" presName="hierChild3" presStyleCnt="0"/>
      <dgm:spPr/>
    </dgm:pt>
    <dgm:pt modelId="{95E7862E-ADCA-4E9A-8EA8-48DF8CF349CA}" type="pres">
      <dgm:prSet presAssocID="{475D7BF5-5879-40DE-A40C-70A371FD2DD8}" presName="Name19" presStyleLbl="parChTrans1D4" presStyleIdx="4" presStyleCnt="12"/>
      <dgm:spPr/>
    </dgm:pt>
    <dgm:pt modelId="{EF5F93B4-1F19-4F70-AA11-7FE1E6914D36}" type="pres">
      <dgm:prSet presAssocID="{668EDD5F-DE67-4E73-8956-D8007298A732}" presName="Name21" presStyleCnt="0"/>
      <dgm:spPr/>
    </dgm:pt>
    <dgm:pt modelId="{46D20876-E1ED-480A-936E-15988640897E}" type="pres">
      <dgm:prSet presAssocID="{668EDD5F-DE67-4E73-8956-D8007298A732}" presName="level2Shape" presStyleLbl="node4" presStyleIdx="4" presStyleCnt="12" custScaleX="63961" custScaleY="309496" custLinFactY="100000" custLinFactNeighborY="109784"/>
      <dgm:spPr/>
    </dgm:pt>
    <dgm:pt modelId="{BC690BED-4DDB-444C-8985-A49586D3951D}" type="pres">
      <dgm:prSet presAssocID="{668EDD5F-DE67-4E73-8956-D8007298A732}" presName="hierChild3" presStyleCnt="0"/>
      <dgm:spPr/>
    </dgm:pt>
    <dgm:pt modelId="{C8BF5AB5-1684-4DB5-ACC8-AD4A957BBF41}" type="pres">
      <dgm:prSet presAssocID="{9A25C180-F117-4D7F-A2B3-490816E17A46}" presName="Name19" presStyleLbl="parChTrans1D4" presStyleIdx="5" presStyleCnt="12"/>
      <dgm:spPr/>
    </dgm:pt>
    <dgm:pt modelId="{AA966EEF-49DE-4D85-BD76-529E2A3DD63F}" type="pres">
      <dgm:prSet presAssocID="{EEA10F44-8524-4D9C-AC40-E5CAB3DDDC2A}" presName="Name21" presStyleCnt="0"/>
      <dgm:spPr/>
    </dgm:pt>
    <dgm:pt modelId="{9B105EE0-5D38-4AE7-A281-72E2C917B434}" type="pres">
      <dgm:prSet presAssocID="{EEA10F44-8524-4D9C-AC40-E5CAB3DDDC2A}" presName="level2Shape" presStyleLbl="node4" presStyleIdx="5" presStyleCnt="12" custScaleX="63961" custScaleY="309496" custLinFactY="100000" custLinFactNeighborY="109784"/>
      <dgm:spPr/>
    </dgm:pt>
    <dgm:pt modelId="{21D29713-7F07-4BF3-A19E-C2D79294979D}" type="pres">
      <dgm:prSet presAssocID="{EEA10F44-8524-4D9C-AC40-E5CAB3DDDC2A}" presName="hierChild3" presStyleCnt="0"/>
      <dgm:spPr/>
    </dgm:pt>
    <dgm:pt modelId="{A3F38261-0E88-42D8-8189-7261C9E22102}" type="pres">
      <dgm:prSet presAssocID="{2A62DC05-B9CA-429C-9351-F68F0AF63196}" presName="Name19" presStyleLbl="parChTrans1D2" presStyleIdx="1" presStyleCnt="3"/>
      <dgm:spPr/>
    </dgm:pt>
    <dgm:pt modelId="{C9DCA33C-57C9-4CFA-A64D-96F88E7F07A5}" type="pres">
      <dgm:prSet presAssocID="{FD3775A6-02D7-4C15-9B78-9AC6599D42AE}" presName="Name21" presStyleCnt="0"/>
      <dgm:spPr/>
    </dgm:pt>
    <dgm:pt modelId="{5559E8C8-3E1F-4AF6-B066-01DE7173474A}" type="pres">
      <dgm:prSet presAssocID="{FD3775A6-02D7-4C15-9B78-9AC6599D42AE}" presName="level2Shape" presStyleLbl="node2" presStyleIdx="1" presStyleCnt="3" custScaleX="149127" custScaleY="134214" custLinFactNeighborX="-9805" custLinFactNeighborY="-28810"/>
      <dgm:spPr/>
    </dgm:pt>
    <dgm:pt modelId="{EC7D9D27-5573-499D-B65E-F5C6B4390BA0}" type="pres">
      <dgm:prSet presAssocID="{FD3775A6-02D7-4C15-9B78-9AC6599D42AE}" presName="hierChild3" presStyleCnt="0"/>
      <dgm:spPr/>
    </dgm:pt>
    <dgm:pt modelId="{06D5E12F-1876-498D-8154-791DDBF3F20D}" type="pres">
      <dgm:prSet presAssocID="{EE24030F-0944-44F5-9E3D-E405BF457395}" presName="Name19" presStyleLbl="parChTrans1D3" presStyleIdx="2" presStyleCnt="4"/>
      <dgm:spPr/>
    </dgm:pt>
    <dgm:pt modelId="{3C471F74-1326-42B3-AE2C-B3DA0603DEA3}" type="pres">
      <dgm:prSet presAssocID="{57D681AC-C8DF-4E58-9D8C-C74C89B9572D}" presName="Name21" presStyleCnt="0"/>
      <dgm:spPr/>
    </dgm:pt>
    <dgm:pt modelId="{5BB8E85F-CDC6-4E05-ADDC-4C98A8C00727}" type="pres">
      <dgm:prSet presAssocID="{57D681AC-C8DF-4E58-9D8C-C74C89B9572D}" presName="level2Shape" presStyleLbl="node3" presStyleIdx="2" presStyleCnt="4" custScaleX="149127" custScaleY="134214" custLinFactNeighborX="-9805" custLinFactNeighborY="15460"/>
      <dgm:spPr/>
    </dgm:pt>
    <dgm:pt modelId="{32C7FF37-A7A9-49E8-A3EA-5AF3E41FCB93}" type="pres">
      <dgm:prSet presAssocID="{57D681AC-C8DF-4E58-9D8C-C74C89B9572D}" presName="hierChild3" presStyleCnt="0"/>
      <dgm:spPr/>
    </dgm:pt>
    <dgm:pt modelId="{DA8F12A2-644C-4F2E-9341-ED6776B1E8C0}" type="pres">
      <dgm:prSet presAssocID="{3721AE19-75BD-470D-96BD-DBBA762F9B62}" presName="Name19" presStyleLbl="parChTrans1D4" presStyleIdx="6" presStyleCnt="12"/>
      <dgm:spPr/>
    </dgm:pt>
    <dgm:pt modelId="{5E4DA48F-0A45-4ADC-854D-17229F7FC6A3}" type="pres">
      <dgm:prSet presAssocID="{52FBF1BF-1AE9-4B2F-872F-96702F4B7332}" presName="Name21" presStyleCnt="0"/>
      <dgm:spPr/>
    </dgm:pt>
    <dgm:pt modelId="{29B7EC62-D1FF-473B-8B50-3041CDFF9BD6}" type="pres">
      <dgm:prSet presAssocID="{52FBF1BF-1AE9-4B2F-872F-96702F4B7332}" presName="level2Shape" presStyleLbl="node4" presStyleIdx="6" presStyleCnt="12" custScaleX="63961" custScaleY="309496" custLinFactY="100000" custLinFactNeighborY="109784"/>
      <dgm:spPr/>
    </dgm:pt>
    <dgm:pt modelId="{AF8030FA-F4A5-4C27-960C-8237386D00EE}" type="pres">
      <dgm:prSet presAssocID="{52FBF1BF-1AE9-4B2F-872F-96702F4B7332}" presName="hierChild3" presStyleCnt="0"/>
      <dgm:spPr/>
    </dgm:pt>
    <dgm:pt modelId="{AD2CE44E-9EE1-47D7-8844-EE2E03058D0C}" type="pres">
      <dgm:prSet presAssocID="{70286EC9-FB3E-46C2-959D-2ADB5367D25F}" presName="Name19" presStyleLbl="parChTrans1D4" presStyleIdx="7" presStyleCnt="12"/>
      <dgm:spPr/>
    </dgm:pt>
    <dgm:pt modelId="{6016FC58-0AD6-4FEF-A966-4E82B80A44C0}" type="pres">
      <dgm:prSet presAssocID="{2B221E04-1AAD-4D38-9EEF-5D65CBDDBD62}" presName="Name21" presStyleCnt="0"/>
      <dgm:spPr/>
    </dgm:pt>
    <dgm:pt modelId="{884ED436-55FA-4CA5-B1A5-69C00DF412D5}" type="pres">
      <dgm:prSet presAssocID="{2B221E04-1AAD-4D38-9EEF-5D65CBDDBD62}" presName="level2Shape" presStyleLbl="node4" presStyleIdx="7" presStyleCnt="12" custScaleX="63961" custScaleY="309496" custLinFactY="100000" custLinFactNeighborY="109784"/>
      <dgm:spPr/>
    </dgm:pt>
    <dgm:pt modelId="{299C876C-8A51-4E5C-BBB2-251B3D7DCA7F}" type="pres">
      <dgm:prSet presAssocID="{2B221E04-1AAD-4D38-9EEF-5D65CBDDBD62}" presName="hierChild3" presStyleCnt="0"/>
      <dgm:spPr/>
    </dgm:pt>
    <dgm:pt modelId="{63E6B99F-EC30-4F08-B4BD-9A151B446544}" type="pres">
      <dgm:prSet presAssocID="{CF586256-F508-4BE5-856B-8602C4901B60}" presName="Name19" presStyleLbl="parChTrans1D4" presStyleIdx="8" presStyleCnt="12"/>
      <dgm:spPr/>
    </dgm:pt>
    <dgm:pt modelId="{667CF947-1DB6-479B-8FC0-7B512F8C2BA3}" type="pres">
      <dgm:prSet presAssocID="{7160EAD2-55C8-4B92-BDF6-C74A7705113F}" presName="Name21" presStyleCnt="0"/>
      <dgm:spPr/>
    </dgm:pt>
    <dgm:pt modelId="{7CA73574-016A-4079-BFC0-26F20E9E5322}" type="pres">
      <dgm:prSet presAssocID="{7160EAD2-55C8-4B92-BDF6-C74A7705113F}" presName="level2Shape" presStyleLbl="node4" presStyleIdx="8" presStyleCnt="12" custScaleX="63961" custScaleY="309496" custLinFactY="100000" custLinFactNeighborY="109784"/>
      <dgm:spPr/>
    </dgm:pt>
    <dgm:pt modelId="{8AD757DF-14EE-457A-8859-429CAA25BD98}" type="pres">
      <dgm:prSet presAssocID="{7160EAD2-55C8-4B92-BDF6-C74A7705113F}" presName="hierChild3" presStyleCnt="0"/>
      <dgm:spPr/>
    </dgm:pt>
    <dgm:pt modelId="{9DD54DA6-A948-4580-BFBC-03AFE6CCA8CD}" type="pres">
      <dgm:prSet presAssocID="{48602EE5-13F0-4F06-BCB5-F7D1A5137DE1}" presName="Name19" presStyleLbl="parChTrans1D4" presStyleIdx="9" presStyleCnt="12"/>
      <dgm:spPr/>
    </dgm:pt>
    <dgm:pt modelId="{FF5EAB9F-26F1-4FCC-99A6-9552ABBA8726}" type="pres">
      <dgm:prSet presAssocID="{E436BD56-2C70-481A-9166-7F7A86B3EC16}" presName="Name21" presStyleCnt="0"/>
      <dgm:spPr/>
    </dgm:pt>
    <dgm:pt modelId="{ABC413CC-C644-4C3E-816E-E2D9D27B2751}" type="pres">
      <dgm:prSet presAssocID="{E436BD56-2C70-481A-9166-7F7A86B3EC16}" presName="level2Shape" presStyleLbl="node4" presStyleIdx="9" presStyleCnt="12" custScaleX="63961" custScaleY="309496" custLinFactY="100000" custLinFactNeighborY="109784"/>
      <dgm:spPr/>
    </dgm:pt>
    <dgm:pt modelId="{CB6DE58A-17C4-42D9-B3DD-9D5C4E9F78CA}" type="pres">
      <dgm:prSet presAssocID="{E436BD56-2C70-481A-9166-7F7A86B3EC16}" presName="hierChild3" presStyleCnt="0"/>
      <dgm:spPr/>
    </dgm:pt>
    <dgm:pt modelId="{701D338D-5273-489E-901E-B503A7F216F1}" type="pres">
      <dgm:prSet presAssocID="{91B73AD3-7D0A-4F0D-A86F-70CF3E159A46}" presName="Name19" presStyleLbl="parChTrans1D4" presStyleIdx="10" presStyleCnt="12"/>
      <dgm:spPr/>
    </dgm:pt>
    <dgm:pt modelId="{E44AB303-389E-4B99-A4F9-064D8F90B0E7}" type="pres">
      <dgm:prSet presAssocID="{36AB58D8-DA04-49CF-8E41-E21D2B54232E}" presName="Name21" presStyleCnt="0"/>
      <dgm:spPr/>
    </dgm:pt>
    <dgm:pt modelId="{A4B3E534-A99C-4936-BFD9-3D6262D1F53C}" type="pres">
      <dgm:prSet presAssocID="{36AB58D8-DA04-49CF-8E41-E21D2B54232E}" presName="level2Shape" presStyleLbl="node4" presStyleIdx="10" presStyleCnt="12" custScaleX="63961" custScaleY="309496" custLinFactY="100000" custLinFactNeighborY="109784"/>
      <dgm:spPr/>
    </dgm:pt>
    <dgm:pt modelId="{AF36BBA8-3115-4213-AADB-E8D92D3C1E5D}" type="pres">
      <dgm:prSet presAssocID="{36AB58D8-DA04-49CF-8E41-E21D2B54232E}" presName="hierChild3" presStyleCnt="0"/>
      <dgm:spPr/>
    </dgm:pt>
    <dgm:pt modelId="{F1F41A6B-78FD-4995-A7CA-B8FD3CD130EB}" type="pres">
      <dgm:prSet presAssocID="{53BB5196-FD4C-49BD-BA4B-09B8F401DFD8}" presName="Name19" presStyleLbl="parChTrans1D2" presStyleIdx="2" presStyleCnt="3"/>
      <dgm:spPr/>
    </dgm:pt>
    <dgm:pt modelId="{A9DC2ABC-DCF8-4BBD-ACA3-E96BDC379A06}" type="pres">
      <dgm:prSet presAssocID="{1A011EA8-8CC4-4297-9E1F-A76B9A78C819}" presName="Name21" presStyleCnt="0"/>
      <dgm:spPr/>
    </dgm:pt>
    <dgm:pt modelId="{F10D5990-25D9-4A27-83E9-A761BCF13554}" type="pres">
      <dgm:prSet presAssocID="{1A011EA8-8CC4-4297-9E1F-A76B9A78C819}" presName="level2Shape" presStyleLbl="node2" presStyleIdx="2" presStyleCnt="3" custScaleX="149127" custScaleY="134214" custLinFactNeighborX="-9805" custLinFactNeighborY="-28810"/>
      <dgm:spPr/>
    </dgm:pt>
    <dgm:pt modelId="{A944A720-3B1E-4D4F-97F5-43CBD93CAB72}" type="pres">
      <dgm:prSet presAssocID="{1A011EA8-8CC4-4297-9E1F-A76B9A78C819}" presName="hierChild3" presStyleCnt="0"/>
      <dgm:spPr/>
    </dgm:pt>
    <dgm:pt modelId="{25B1CCA0-4B61-4C0D-8EDF-CBF3A72505DD}" type="pres">
      <dgm:prSet presAssocID="{65E5E6E6-12AC-4EE6-BD07-EE4652A02CCF}" presName="Name19" presStyleLbl="parChTrans1D3" presStyleIdx="3" presStyleCnt="4"/>
      <dgm:spPr/>
    </dgm:pt>
    <dgm:pt modelId="{197C9AF5-2873-424E-A84B-5976C297E06A}" type="pres">
      <dgm:prSet presAssocID="{9385DF23-FC0F-4FAE-B56D-3E17A7F6EA3A}" presName="Name21" presStyleCnt="0"/>
      <dgm:spPr/>
    </dgm:pt>
    <dgm:pt modelId="{2F311755-1D98-46AC-8B2E-261CE25DD358}" type="pres">
      <dgm:prSet presAssocID="{9385DF23-FC0F-4FAE-B56D-3E17A7F6EA3A}" presName="level2Shape" presStyleLbl="node3" presStyleIdx="3" presStyleCnt="4" custScaleX="149127" custScaleY="134214" custLinFactNeighborX="-9805" custLinFactNeighborY="15460"/>
      <dgm:spPr/>
    </dgm:pt>
    <dgm:pt modelId="{46FD9775-1C12-402A-9B76-79BC079F6AFB}" type="pres">
      <dgm:prSet presAssocID="{9385DF23-FC0F-4FAE-B56D-3E17A7F6EA3A}" presName="hierChild3" presStyleCnt="0"/>
      <dgm:spPr/>
    </dgm:pt>
    <dgm:pt modelId="{4C3E1B67-9EF8-4321-871C-EA1FDA0F017B}" type="pres">
      <dgm:prSet presAssocID="{C42A4CF8-938B-4034-9264-D01C1D34D417}" presName="Name19" presStyleLbl="parChTrans1D4" presStyleIdx="11" presStyleCnt="12"/>
      <dgm:spPr/>
    </dgm:pt>
    <dgm:pt modelId="{96FA9713-1E17-4428-A4CF-5E91FC99CD1B}" type="pres">
      <dgm:prSet presAssocID="{E0ED34BA-339A-487A-BCE5-89AE7F73722A}" presName="Name21" presStyleCnt="0"/>
      <dgm:spPr/>
    </dgm:pt>
    <dgm:pt modelId="{93C3C1BB-2417-4AE4-967E-840D3630E6E5}" type="pres">
      <dgm:prSet presAssocID="{E0ED34BA-339A-487A-BCE5-89AE7F73722A}" presName="level2Shape" presStyleLbl="node4" presStyleIdx="11" presStyleCnt="12" custScaleX="63961" custScaleY="309496" custLinFactY="100000" custLinFactNeighborY="109784"/>
      <dgm:spPr/>
    </dgm:pt>
    <dgm:pt modelId="{EF3B753E-198A-47C7-A25E-C8069E15F570}" type="pres">
      <dgm:prSet presAssocID="{E0ED34BA-339A-487A-BCE5-89AE7F73722A}" presName="hierChild3" presStyleCnt="0"/>
      <dgm:spPr/>
    </dgm:pt>
    <dgm:pt modelId="{EE248DDA-3A0E-4692-AF34-448F6BB30480}" type="pres">
      <dgm:prSet presAssocID="{93B514E2-413A-426C-AC86-125C8AD867D0}" presName="bgShapesFlow" presStyleCnt="0"/>
      <dgm:spPr/>
    </dgm:pt>
  </dgm:ptLst>
  <dgm:cxnLst>
    <dgm:cxn modelId="{AE5FFF02-00C8-4CF0-A4E2-5848159ECD9D}" srcId="{FD3775A6-02D7-4C15-9B78-9AC6599D42AE}" destId="{57D681AC-C8DF-4E58-9D8C-C74C89B9572D}" srcOrd="0" destOrd="0" parTransId="{EE24030F-0944-44F5-9E3D-E405BF457395}" sibTransId="{DCAF01F7-63DC-4069-BE80-93AE1F32E8AE}"/>
    <dgm:cxn modelId="{3FF56E03-678F-48EF-9F16-99DA217FD953}" type="presOf" srcId="{53BB5196-FD4C-49BD-BA4B-09B8F401DFD8}" destId="{F1F41A6B-78FD-4995-A7CA-B8FD3CD130EB}" srcOrd="0" destOrd="0" presId="urn:microsoft.com/office/officeart/2005/8/layout/hierarchy6"/>
    <dgm:cxn modelId="{F74A530B-6389-4E42-B0B5-DA65CC4DCC46}" srcId="{821786AB-4ADA-4B2F-93E6-6B31E2E95096}" destId="{C0161639-1FA3-453E-901B-6238073134EA}" srcOrd="1" destOrd="0" parTransId="{C247A8BF-D2E1-4AFB-AA4B-A75412515E1D}" sibTransId="{6FBFFFB4-0B48-49E3-91AE-480DD11226F9}"/>
    <dgm:cxn modelId="{2120A20C-2B6F-4F4D-AD60-7344331E8C65}" srcId="{E44C5D61-36D2-487E-8E78-76079C1AD2BC}" destId="{1A011EA8-8CC4-4297-9E1F-A76B9A78C819}" srcOrd="2" destOrd="0" parTransId="{53BB5196-FD4C-49BD-BA4B-09B8F401DFD8}" sibTransId="{E501E51D-B57C-4370-A5B4-EF6450E475A9}"/>
    <dgm:cxn modelId="{A6B1420E-9B41-4AFD-A080-B00F09DACA4E}" type="presOf" srcId="{CF586256-F508-4BE5-856B-8602C4901B60}" destId="{63E6B99F-EC30-4F08-B4BD-9A151B446544}" srcOrd="0" destOrd="0" presId="urn:microsoft.com/office/officeart/2005/8/layout/hierarchy6"/>
    <dgm:cxn modelId="{C3489F13-905D-4394-BCD2-554E417E2319}" type="presOf" srcId="{36AB58D8-DA04-49CF-8E41-E21D2B54232E}" destId="{A4B3E534-A99C-4936-BFD9-3D6262D1F53C}" srcOrd="0" destOrd="0" presId="urn:microsoft.com/office/officeart/2005/8/layout/hierarchy6"/>
    <dgm:cxn modelId="{36D80618-576B-4403-A450-909D69A4FB17}" type="presOf" srcId="{D8731CCD-A962-424C-9374-DAE955808071}" destId="{35008E0A-F285-4E98-98F5-1B90DB6FF23D}" srcOrd="0" destOrd="0" presId="urn:microsoft.com/office/officeart/2005/8/layout/hierarchy6"/>
    <dgm:cxn modelId="{05BB081A-5DD8-4AE5-B6EB-253580623B68}" type="presOf" srcId="{3721AE19-75BD-470D-96BD-DBBA762F9B62}" destId="{DA8F12A2-644C-4F2E-9341-ED6776B1E8C0}" srcOrd="0" destOrd="0" presId="urn:microsoft.com/office/officeart/2005/8/layout/hierarchy6"/>
    <dgm:cxn modelId="{B61FEC22-5C40-45CB-8D24-6029B47CF9EC}" type="presOf" srcId="{1A011EA8-8CC4-4297-9E1F-A76B9A78C819}" destId="{F10D5990-25D9-4A27-83E9-A761BCF13554}" srcOrd="0" destOrd="0" presId="urn:microsoft.com/office/officeart/2005/8/layout/hierarchy6"/>
    <dgm:cxn modelId="{75A30927-F697-4A10-B1C0-991CE0A1045A}" type="presOf" srcId="{9E47AA48-0E03-424C-92BB-8F54124A1643}" destId="{B06E25F6-CF55-4CC6-B92C-A0228A363FE9}" srcOrd="0" destOrd="0" presId="urn:microsoft.com/office/officeart/2005/8/layout/hierarchy6"/>
    <dgm:cxn modelId="{AA68DB2A-AFC5-4087-9714-2AF756A96491}" srcId="{93B514E2-413A-426C-AC86-125C8AD867D0}" destId="{E44C5D61-36D2-487E-8E78-76079C1AD2BC}" srcOrd="0" destOrd="0" parTransId="{B8A2D20E-F477-4C33-883F-E6B548E9B395}" sibTransId="{4E7E5FF0-D8A5-44E9-A7D2-4FE04E71E614}"/>
    <dgm:cxn modelId="{DA63612B-9DDC-4256-AD69-19D8F2BECD69}" type="presOf" srcId="{9A25C180-F117-4D7F-A2B3-490816E17A46}" destId="{C8BF5AB5-1684-4DB5-ACC8-AD4A957BBF41}" srcOrd="0" destOrd="0" presId="urn:microsoft.com/office/officeart/2005/8/layout/hierarchy6"/>
    <dgm:cxn modelId="{E57DB72E-AAF8-40E8-AFD6-AD7A943B0187}" type="presOf" srcId="{9385DF23-FC0F-4FAE-B56D-3E17A7F6EA3A}" destId="{2F311755-1D98-46AC-8B2E-261CE25DD358}" srcOrd="0" destOrd="0" presId="urn:microsoft.com/office/officeart/2005/8/layout/hierarchy6"/>
    <dgm:cxn modelId="{A02E3A30-1A11-44F4-9C2F-B8C1A0B441BF}" type="presOf" srcId="{E8CB2C3E-D45D-40E0-86F7-944607A3202D}" destId="{6F8C7D5F-ED8A-4198-AA55-8AA6F82C053A}" srcOrd="0" destOrd="0" presId="urn:microsoft.com/office/officeart/2005/8/layout/hierarchy6"/>
    <dgm:cxn modelId="{DE1B073B-588E-49DA-A3CA-F137776DE466}" srcId="{9385DF23-FC0F-4FAE-B56D-3E17A7F6EA3A}" destId="{E0ED34BA-339A-487A-BCE5-89AE7F73722A}" srcOrd="0" destOrd="0" parTransId="{C42A4CF8-938B-4034-9264-D01C1D34D417}" sibTransId="{B87A5426-25BD-4EB7-A76C-AAFE52019516}"/>
    <dgm:cxn modelId="{F55F533E-D9DD-4FA4-A6A0-817AB659D82E}" type="presOf" srcId="{EEA10F44-8524-4D9C-AC40-E5CAB3DDDC2A}" destId="{9B105EE0-5D38-4AE7-A281-72E2C917B434}" srcOrd="0" destOrd="0" presId="urn:microsoft.com/office/officeart/2005/8/layout/hierarchy6"/>
    <dgm:cxn modelId="{091A643F-EBB4-4C12-A77F-BB061E1678AC}" srcId="{57D681AC-C8DF-4E58-9D8C-C74C89B9572D}" destId="{36AB58D8-DA04-49CF-8E41-E21D2B54232E}" srcOrd="4" destOrd="0" parTransId="{91B73AD3-7D0A-4F0D-A86F-70CF3E159A46}" sibTransId="{049BADC0-BB10-4652-B141-E8ECFE2A573A}"/>
    <dgm:cxn modelId="{5A90863F-A69F-4F66-BD7A-423733F611B2}" srcId="{1A011EA8-8CC4-4297-9E1F-A76B9A78C819}" destId="{9385DF23-FC0F-4FAE-B56D-3E17A7F6EA3A}" srcOrd="0" destOrd="0" parTransId="{65E5E6E6-12AC-4EE6-BD07-EE4652A02CCF}" sibTransId="{8D589F62-5EC6-4716-B544-D86149316A06}"/>
    <dgm:cxn modelId="{303A7041-632C-4969-86BD-82A512101431}" type="presOf" srcId="{C0161639-1FA3-453E-901B-6238073134EA}" destId="{E403A27D-921B-43FA-98E8-F5C3A74A2247}" srcOrd="0" destOrd="0" presId="urn:microsoft.com/office/officeart/2005/8/layout/hierarchy6"/>
    <dgm:cxn modelId="{91293D63-635A-4308-814B-DDD5FCF0B5D6}" type="presOf" srcId="{93B514E2-413A-426C-AC86-125C8AD867D0}" destId="{7CB32B45-CFE7-4D1F-BC51-428C88F4D19A}" srcOrd="0" destOrd="0" presId="urn:microsoft.com/office/officeart/2005/8/layout/hierarchy6"/>
    <dgm:cxn modelId="{04CA3968-E660-444E-A9EF-52CC5156658F}" srcId="{57D681AC-C8DF-4E58-9D8C-C74C89B9572D}" destId="{52FBF1BF-1AE9-4B2F-872F-96702F4B7332}" srcOrd="0" destOrd="0" parTransId="{3721AE19-75BD-470D-96BD-DBBA762F9B62}" sibTransId="{4A4255D6-5E22-4599-902C-D0767BAB15DC}"/>
    <dgm:cxn modelId="{DB947969-51D6-4E90-A0A7-0CD706585A82}" type="presOf" srcId="{48602EE5-13F0-4F06-BCB5-F7D1A5137DE1}" destId="{9DD54DA6-A948-4580-BFBC-03AFE6CCA8CD}" srcOrd="0" destOrd="0" presId="urn:microsoft.com/office/officeart/2005/8/layout/hierarchy6"/>
    <dgm:cxn modelId="{6FF9B16C-B28F-4787-8C76-31DC71A4F8B2}" srcId="{57D681AC-C8DF-4E58-9D8C-C74C89B9572D}" destId="{7160EAD2-55C8-4B92-BDF6-C74A7705113F}" srcOrd="2" destOrd="0" parTransId="{CF586256-F508-4BE5-856B-8602C4901B60}" sibTransId="{E19B77EA-6509-40D2-B804-F34AF8CF9BF6}"/>
    <dgm:cxn modelId="{0E75C84E-D2A2-4ACD-AA6D-17BA31A613F6}" type="presOf" srcId="{91B73AD3-7D0A-4F0D-A86F-70CF3E159A46}" destId="{701D338D-5273-489E-901E-B503A7F216F1}" srcOrd="0" destOrd="0" presId="urn:microsoft.com/office/officeart/2005/8/layout/hierarchy6"/>
    <dgm:cxn modelId="{CBEFE470-65B8-4371-8499-F0D72D515AE7}" srcId="{821786AB-4ADA-4B2F-93E6-6B31E2E95096}" destId="{6E434D51-1BB7-40F4-BDAD-00C34CD17D24}" srcOrd="0" destOrd="0" parTransId="{8CCA9C12-E13D-470E-9753-A5115D5ECD95}" sibTransId="{540EB59A-742F-4752-B33D-F30090DA8624}"/>
    <dgm:cxn modelId="{1006A753-7B1A-4467-9587-D20EE6B9978F}" srcId="{C0161639-1FA3-453E-901B-6238073134EA}" destId="{EEA10F44-8524-4D9C-AC40-E5CAB3DDDC2A}" srcOrd="2" destOrd="0" parTransId="{9A25C180-F117-4D7F-A2B3-490816E17A46}" sibTransId="{9A3584C8-BCED-4F60-A029-4B0099C65DC0}"/>
    <dgm:cxn modelId="{157CA654-F47C-406F-928D-FF5B2CA372BA}" type="presOf" srcId="{70286EC9-FB3E-46C2-959D-2ADB5367D25F}" destId="{AD2CE44E-9EE1-47D7-8844-EE2E03058D0C}" srcOrd="0" destOrd="0" presId="urn:microsoft.com/office/officeart/2005/8/layout/hierarchy6"/>
    <dgm:cxn modelId="{8481E67B-58BB-45E4-8A9C-D60CDBDFED6E}" srcId="{6E434D51-1BB7-40F4-BDAD-00C34CD17D24}" destId="{CAEC9094-C9A6-4EFA-BFAD-6ADBD2FBF1BD}" srcOrd="1" destOrd="0" parTransId="{69237AD8-F404-4522-A2F7-49D58E3A6201}" sibTransId="{088BCEFB-AE01-481C-95BF-D20A9FEC6B7D}"/>
    <dgm:cxn modelId="{A25C5E7F-82D7-43B6-AAD9-089D9AD5A177}" type="presOf" srcId="{69237AD8-F404-4522-A2F7-49D58E3A6201}" destId="{A90DF1B3-D732-4071-B816-4F634402CCB1}" srcOrd="0" destOrd="0" presId="urn:microsoft.com/office/officeart/2005/8/layout/hierarchy6"/>
    <dgm:cxn modelId="{4EBB4185-978A-46BF-A901-F35F36ABE3CA}" type="presOf" srcId="{6E434D51-1BB7-40F4-BDAD-00C34CD17D24}" destId="{0CEF9517-14FB-482A-B5DA-4D961928CAA3}" srcOrd="0" destOrd="0" presId="urn:microsoft.com/office/officeart/2005/8/layout/hierarchy6"/>
    <dgm:cxn modelId="{96C2F386-7952-4B72-B220-ED7FC9121CEE}" srcId="{57D681AC-C8DF-4E58-9D8C-C74C89B9572D}" destId="{2B221E04-1AAD-4D38-9EEF-5D65CBDDBD62}" srcOrd="1" destOrd="0" parTransId="{70286EC9-FB3E-46C2-959D-2ADB5367D25F}" sibTransId="{C2163F82-9E4B-43F7-B2B7-905718664CBD}"/>
    <dgm:cxn modelId="{32740C89-4609-4E3A-A6EF-8A078BC75CCC}" type="presOf" srcId="{475D7BF5-5879-40DE-A40C-70A371FD2DD8}" destId="{95E7862E-ADCA-4E9A-8EA8-48DF8CF349CA}" srcOrd="0" destOrd="0" presId="urn:microsoft.com/office/officeart/2005/8/layout/hierarchy6"/>
    <dgm:cxn modelId="{87245F89-C6DB-46D7-9A65-0B0A0D8A61D7}" type="presOf" srcId="{2A62DC05-B9CA-429C-9351-F68F0AF63196}" destId="{A3F38261-0E88-42D8-8189-7261C9E22102}" srcOrd="0" destOrd="0" presId="urn:microsoft.com/office/officeart/2005/8/layout/hierarchy6"/>
    <dgm:cxn modelId="{32F0968D-D91E-4C63-8D6F-08054BF8F5EB}" type="presOf" srcId="{E0ED34BA-339A-487A-BCE5-89AE7F73722A}" destId="{93C3C1BB-2417-4AE4-967E-840D3630E6E5}" srcOrd="0" destOrd="0" presId="urn:microsoft.com/office/officeart/2005/8/layout/hierarchy6"/>
    <dgm:cxn modelId="{2277609C-CF97-4E20-AD75-73704F19562D}" srcId="{C0161639-1FA3-453E-901B-6238073134EA}" destId="{EDB48A5E-B489-417D-8BAB-A0A82652E617}" srcOrd="0" destOrd="0" parTransId="{D8731CCD-A962-424C-9374-DAE955808071}" sibTransId="{328866B5-F20D-40E4-97B6-46EF4C7743B2}"/>
    <dgm:cxn modelId="{E5BD5D9D-6A1C-4351-A1E2-90DE7A9A5C5B}" type="presOf" srcId="{57D681AC-C8DF-4E58-9D8C-C74C89B9572D}" destId="{5BB8E85F-CDC6-4E05-ADDC-4C98A8C00727}" srcOrd="0" destOrd="0" presId="urn:microsoft.com/office/officeart/2005/8/layout/hierarchy6"/>
    <dgm:cxn modelId="{DA8D1C9E-31E7-4D4E-BB83-8CDA2DDCCC18}" type="presOf" srcId="{CAEC9094-C9A6-4EFA-BFAD-6ADBD2FBF1BD}" destId="{095EE288-E969-4361-8B6B-6D3E6A8F7B09}" srcOrd="0" destOrd="0" presId="urn:microsoft.com/office/officeart/2005/8/layout/hierarchy6"/>
    <dgm:cxn modelId="{CB2449A6-82BA-4389-BF58-CF72649BA942}" type="presOf" srcId="{E436BD56-2C70-481A-9166-7F7A86B3EC16}" destId="{ABC413CC-C644-4C3E-816E-E2D9D27B2751}" srcOrd="0" destOrd="0" presId="urn:microsoft.com/office/officeart/2005/8/layout/hierarchy6"/>
    <dgm:cxn modelId="{52231BAC-B4F8-457D-BB86-14610B041C30}" type="presOf" srcId="{65E5E6E6-12AC-4EE6-BD07-EE4652A02CCF}" destId="{25B1CCA0-4B61-4C0D-8EDF-CBF3A72505DD}" srcOrd="0" destOrd="0" presId="urn:microsoft.com/office/officeart/2005/8/layout/hierarchy6"/>
    <dgm:cxn modelId="{16D311B2-BBC3-4DC7-90EF-D6A3E61E2954}" srcId="{E44C5D61-36D2-487E-8E78-76079C1AD2BC}" destId="{821786AB-4ADA-4B2F-93E6-6B31E2E95096}" srcOrd="0" destOrd="0" parTransId="{E8CB2C3E-D45D-40E0-86F7-944607A3202D}" sibTransId="{007DC730-4A31-4E8B-AC6D-4F1511A18872}"/>
    <dgm:cxn modelId="{E1419DC0-6354-412F-B089-8A9A6DEEAB23}" srcId="{6E434D51-1BB7-40F4-BDAD-00C34CD17D24}" destId="{CF08862D-813B-4621-ADCC-13229EF89C7A}" srcOrd="2" destOrd="0" parTransId="{8EEFB2F6-12FF-436D-BF93-98A8DFA9CC45}" sibTransId="{D4FB4A75-AB5E-40F3-9F70-761E2BAA81AD}"/>
    <dgm:cxn modelId="{0F5FF3C2-32B4-4195-8F27-F1ABE2A17737}" type="presOf" srcId="{8CCA9C12-E13D-470E-9753-A5115D5ECD95}" destId="{1B7BEE05-9B85-4316-985B-22F3E87A20BF}" srcOrd="0" destOrd="0" presId="urn:microsoft.com/office/officeart/2005/8/layout/hierarchy6"/>
    <dgm:cxn modelId="{538024C3-DD07-4196-ADE1-E4A1D28C0696}" srcId="{57D681AC-C8DF-4E58-9D8C-C74C89B9572D}" destId="{E436BD56-2C70-481A-9166-7F7A86B3EC16}" srcOrd="3" destOrd="0" parTransId="{48602EE5-13F0-4F06-BCB5-F7D1A5137DE1}" sibTransId="{817046E3-5C53-4429-8CD4-310A79F84323}"/>
    <dgm:cxn modelId="{B3A4BCC3-4455-402D-8D6D-5B8CB35BCC22}" type="presOf" srcId="{7160EAD2-55C8-4B92-BDF6-C74A7705113F}" destId="{7CA73574-016A-4079-BFC0-26F20E9E5322}" srcOrd="0" destOrd="0" presId="urn:microsoft.com/office/officeart/2005/8/layout/hierarchy6"/>
    <dgm:cxn modelId="{2A5D01C5-EFB6-4FC5-B6AA-B5DE484BE3D4}" type="presOf" srcId="{C247A8BF-D2E1-4AFB-AA4B-A75412515E1D}" destId="{6E926172-39B9-4C00-94CF-9BA0D9752125}" srcOrd="0" destOrd="0" presId="urn:microsoft.com/office/officeart/2005/8/layout/hierarchy6"/>
    <dgm:cxn modelId="{A83610C7-0190-4816-9874-F446B368AFAD}" type="presOf" srcId="{2B221E04-1AAD-4D38-9EEF-5D65CBDDBD62}" destId="{884ED436-55FA-4CA5-B1A5-69C00DF412D5}" srcOrd="0" destOrd="0" presId="urn:microsoft.com/office/officeart/2005/8/layout/hierarchy6"/>
    <dgm:cxn modelId="{3BA1A2D4-F19A-442C-93F8-06C14A0BF17B}" type="presOf" srcId="{EE24030F-0944-44F5-9E3D-E405BF457395}" destId="{06D5E12F-1876-498D-8154-791DDBF3F20D}" srcOrd="0" destOrd="0" presId="urn:microsoft.com/office/officeart/2005/8/layout/hierarchy6"/>
    <dgm:cxn modelId="{3B944FDC-A127-424C-915C-B4D3900ADC39}" type="presOf" srcId="{E44C5D61-36D2-487E-8E78-76079C1AD2BC}" destId="{B283AB43-5062-46FA-A6E7-66C8BC5A6413}" srcOrd="0" destOrd="0" presId="urn:microsoft.com/office/officeart/2005/8/layout/hierarchy6"/>
    <dgm:cxn modelId="{86D52FDE-CCFE-4127-B236-8BC81522367D}" srcId="{C0161639-1FA3-453E-901B-6238073134EA}" destId="{668EDD5F-DE67-4E73-8956-D8007298A732}" srcOrd="1" destOrd="0" parTransId="{475D7BF5-5879-40DE-A40C-70A371FD2DD8}" sibTransId="{CD2733FB-7046-4DE3-BCA1-9081146A31EF}"/>
    <dgm:cxn modelId="{9E2B1AE2-A990-427F-9ADE-5971B3DC3C70}" type="presOf" srcId="{C42A4CF8-938B-4034-9264-D01C1D34D417}" destId="{4C3E1B67-9EF8-4321-871C-EA1FDA0F017B}" srcOrd="0" destOrd="0" presId="urn:microsoft.com/office/officeart/2005/8/layout/hierarchy6"/>
    <dgm:cxn modelId="{230531E4-3EFB-44CB-9135-F678F03ECCC7}" srcId="{E44C5D61-36D2-487E-8E78-76079C1AD2BC}" destId="{FD3775A6-02D7-4C15-9B78-9AC6599D42AE}" srcOrd="1" destOrd="0" parTransId="{2A62DC05-B9CA-429C-9351-F68F0AF63196}" sibTransId="{6B8101BD-ACD9-4ECD-84C6-5737E50DA827}"/>
    <dgm:cxn modelId="{378961E5-F876-4741-9EC5-C55091679747}" srcId="{6E434D51-1BB7-40F4-BDAD-00C34CD17D24}" destId="{71579A1E-163A-4E79-B7CC-C731FAD8570E}" srcOrd="0" destOrd="0" parTransId="{9E47AA48-0E03-424C-92BB-8F54124A1643}" sibTransId="{7EF118FC-29A1-4C04-8975-30647097EBB7}"/>
    <dgm:cxn modelId="{D445D2E9-677C-4043-AA74-6D09FBE364FF}" type="presOf" srcId="{52FBF1BF-1AE9-4B2F-872F-96702F4B7332}" destId="{29B7EC62-D1FF-473B-8B50-3041CDFF9BD6}" srcOrd="0" destOrd="0" presId="urn:microsoft.com/office/officeart/2005/8/layout/hierarchy6"/>
    <dgm:cxn modelId="{0341CDEA-237D-4731-867F-D3A190E6BA66}" type="presOf" srcId="{CF08862D-813B-4621-ADCC-13229EF89C7A}" destId="{F4382FAB-6141-4A9E-9907-BABF0CAB160E}" srcOrd="0" destOrd="0" presId="urn:microsoft.com/office/officeart/2005/8/layout/hierarchy6"/>
    <dgm:cxn modelId="{1F757AEC-6D9B-4202-80EC-26F1F7A57F6B}" type="presOf" srcId="{71579A1E-163A-4E79-B7CC-C731FAD8570E}" destId="{3E502D76-1DC7-49A7-85EF-80A170C757F5}" srcOrd="0" destOrd="0" presId="urn:microsoft.com/office/officeart/2005/8/layout/hierarchy6"/>
    <dgm:cxn modelId="{860331EF-4CEA-412C-B593-87D7B16F4A64}" type="presOf" srcId="{FD3775A6-02D7-4C15-9B78-9AC6599D42AE}" destId="{5559E8C8-3E1F-4AF6-B066-01DE7173474A}" srcOrd="0" destOrd="0" presId="urn:microsoft.com/office/officeart/2005/8/layout/hierarchy6"/>
    <dgm:cxn modelId="{A4D420F0-B67A-48B2-A660-98045F0DA304}" type="presOf" srcId="{668EDD5F-DE67-4E73-8956-D8007298A732}" destId="{46D20876-E1ED-480A-936E-15988640897E}" srcOrd="0" destOrd="0" presId="urn:microsoft.com/office/officeart/2005/8/layout/hierarchy6"/>
    <dgm:cxn modelId="{CAAC1AF7-FF27-4BDD-BCD0-2C6DC1C88B6A}" type="presOf" srcId="{821786AB-4ADA-4B2F-93E6-6B31E2E95096}" destId="{9C9E29F3-5377-41C3-9728-313B43CCBEE8}" srcOrd="0" destOrd="0" presId="urn:microsoft.com/office/officeart/2005/8/layout/hierarchy6"/>
    <dgm:cxn modelId="{CF1795FA-B1E9-44F2-B47B-940214C72DF2}" type="presOf" srcId="{EDB48A5E-B489-417D-8BAB-A0A82652E617}" destId="{01BF5EB2-4AA7-4C67-A70C-5B73B8FA852A}" srcOrd="0" destOrd="0" presId="urn:microsoft.com/office/officeart/2005/8/layout/hierarchy6"/>
    <dgm:cxn modelId="{ABDCB7FC-630D-435C-BE41-3420B0D3DAD0}" type="presOf" srcId="{8EEFB2F6-12FF-436D-BF93-98A8DFA9CC45}" destId="{C0F9F646-5E01-48FC-A797-3E6C1779289B}" srcOrd="0" destOrd="0" presId="urn:microsoft.com/office/officeart/2005/8/layout/hierarchy6"/>
    <dgm:cxn modelId="{4A674B77-5989-485E-A38D-0A9B96C61E5C}" type="presParOf" srcId="{7CB32B45-CFE7-4D1F-BC51-428C88F4D19A}" destId="{369E496B-62DB-4A37-8CA2-DD0E8ADB6C98}" srcOrd="0" destOrd="0" presId="urn:microsoft.com/office/officeart/2005/8/layout/hierarchy6"/>
    <dgm:cxn modelId="{44312C39-7843-4549-908C-5C85BEB097E3}" type="presParOf" srcId="{369E496B-62DB-4A37-8CA2-DD0E8ADB6C98}" destId="{70EB962A-E2BC-4171-8483-6B41D3A8BD65}" srcOrd="0" destOrd="0" presId="urn:microsoft.com/office/officeart/2005/8/layout/hierarchy6"/>
    <dgm:cxn modelId="{66E8A392-9FAA-48E8-AC9E-90ADB1A09488}" type="presParOf" srcId="{70EB962A-E2BC-4171-8483-6B41D3A8BD65}" destId="{DCFD75FC-E1DB-4AD0-B2F4-0CBA5DBB33B8}" srcOrd="0" destOrd="0" presId="urn:microsoft.com/office/officeart/2005/8/layout/hierarchy6"/>
    <dgm:cxn modelId="{EA1D0270-C229-434C-B5B9-E4E3D033156C}" type="presParOf" srcId="{DCFD75FC-E1DB-4AD0-B2F4-0CBA5DBB33B8}" destId="{B283AB43-5062-46FA-A6E7-66C8BC5A6413}" srcOrd="0" destOrd="0" presId="urn:microsoft.com/office/officeart/2005/8/layout/hierarchy6"/>
    <dgm:cxn modelId="{DCE97A9C-1DC3-4B47-ADAC-1194E09BE2E1}" type="presParOf" srcId="{DCFD75FC-E1DB-4AD0-B2F4-0CBA5DBB33B8}" destId="{E25986AD-107C-4DC4-962F-FA96ECDFC00C}" srcOrd="1" destOrd="0" presId="urn:microsoft.com/office/officeart/2005/8/layout/hierarchy6"/>
    <dgm:cxn modelId="{44B1A487-0657-4211-B8CE-BE2863A8BB95}" type="presParOf" srcId="{E25986AD-107C-4DC4-962F-FA96ECDFC00C}" destId="{6F8C7D5F-ED8A-4198-AA55-8AA6F82C053A}" srcOrd="0" destOrd="0" presId="urn:microsoft.com/office/officeart/2005/8/layout/hierarchy6"/>
    <dgm:cxn modelId="{1757CC8D-29A5-4FD8-8C68-8C7C3EDEAB8B}" type="presParOf" srcId="{E25986AD-107C-4DC4-962F-FA96ECDFC00C}" destId="{477D4E8F-A7A5-4737-BED5-804165038FF9}" srcOrd="1" destOrd="0" presId="urn:microsoft.com/office/officeart/2005/8/layout/hierarchy6"/>
    <dgm:cxn modelId="{7FFF0A3B-FD4C-4104-9561-62106C8E4A94}" type="presParOf" srcId="{477D4E8F-A7A5-4737-BED5-804165038FF9}" destId="{9C9E29F3-5377-41C3-9728-313B43CCBEE8}" srcOrd="0" destOrd="0" presId="urn:microsoft.com/office/officeart/2005/8/layout/hierarchy6"/>
    <dgm:cxn modelId="{7E3D7250-FDC1-4AEB-B7C3-C3254BBC45FB}" type="presParOf" srcId="{477D4E8F-A7A5-4737-BED5-804165038FF9}" destId="{75257374-7890-4945-9C36-8854F1C59571}" srcOrd="1" destOrd="0" presId="urn:microsoft.com/office/officeart/2005/8/layout/hierarchy6"/>
    <dgm:cxn modelId="{2E2235AE-9249-41C2-BC14-3311313F916E}" type="presParOf" srcId="{75257374-7890-4945-9C36-8854F1C59571}" destId="{1B7BEE05-9B85-4316-985B-22F3E87A20BF}" srcOrd="0" destOrd="0" presId="urn:microsoft.com/office/officeart/2005/8/layout/hierarchy6"/>
    <dgm:cxn modelId="{11B06375-0606-4B28-B27B-A21EFCD63BFD}" type="presParOf" srcId="{75257374-7890-4945-9C36-8854F1C59571}" destId="{D7B6BC1A-E161-4EED-8230-BA7E1DE8CD02}" srcOrd="1" destOrd="0" presId="urn:microsoft.com/office/officeart/2005/8/layout/hierarchy6"/>
    <dgm:cxn modelId="{0A4EA770-9D33-40C6-87CC-B6A26A9104CD}" type="presParOf" srcId="{D7B6BC1A-E161-4EED-8230-BA7E1DE8CD02}" destId="{0CEF9517-14FB-482A-B5DA-4D961928CAA3}" srcOrd="0" destOrd="0" presId="urn:microsoft.com/office/officeart/2005/8/layout/hierarchy6"/>
    <dgm:cxn modelId="{885BFFFB-1358-439F-9325-9221465BEE15}" type="presParOf" srcId="{D7B6BC1A-E161-4EED-8230-BA7E1DE8CD02}" destId="{96EEC88A-97EF-48D2-A0FC-07F7086C5734}" srcOrd="1" destOrd="0" presId="urn:microsoft.com/office/officeart/2005/8/layout/hierarchy6"/>
    <dgm:cxn modelId="{7150DB50-6DDF-4EDD-889D-271321CDB792}" type="presParOf" srcId="{96EEC88A-97EF-48D2-A0FC-07F7086C5734}" destId="{B06E25F6-CF55-4CC6-B92C-A0228A363FE9}" srcOrd="0" destOrd="0" presId="urn:microsoft.com/office/officeart/2005/8/layout/hierarchy6"/>
    <dgm:cxn modelId="{026B62CA-4AC3-4F26-B810-1E43AB54CB1D}" type="presParOf" srcId="{96EEC88A-97EF-48D2-A0FC-07F7086C5734}" destId="{CF16CB25-247E-4853-9DCC-67F9F0D7F45E}" srcOrd="1" destOrd="0" presId="urn:microsoft.com/office/officeart/2005/8/layout/hierarchy6"/>
    <dgm:cxn modelId="{8557F7B8-ADCB-49A2-B2C2-39EC49232D41}" type="presParOf" srcId="{CF16CB25-247E-4853-9DCC-67F9F0D7F45E}" destId="{3E502D76-1DC7-49A7-85EF-80A170C757F5}" srcOrd="0" destOrd="0" presId="urn:microsoft.com/office/officeart/2005/8/layout/hierarchy6"/>
    <dgm:cxn modelId="{9770241F-777E-4413-A332-D064B0E72047}" type="presParOf" srcId="{CF16CB25-247E-4853-9DCC-67F9F0D7F45E}" destId="{1FB645AE-B2AB-45C9-8BA3-9152A8CB5902}" srcOrd="1" destOrd="0" presId="urn:microsoft.com/office/officeart/2005/8/layout/hierarchy6"/>
    <dgm:cxn modelId="{3ADFAC6A-B751-4D0C-8D6E-EB37BF930F9F}" type="presParOf" srcId="{96EEC88A-97EF-48D2-A0FC-07F7086C5734}" destId="{A90DF1B3-D732-4071-B816-4F634402CCB1}" srcOrd="2" destOrd="0" presId="urn:microsoft.com/office/officeart/2005/8/layout/hierarchy6"/>
    <dgm:cxn modelId="{DDE10FFC-EF8F-46A9-B734-28E3CC1F3335}" type="presParOf" srcId="{96EEC88A-97EF-48D2-A0FC-07F7086C5734}" destId="{EBD8DAD0-D8CE-4B15-8940-973606BC8242}" srcOrd="3" destOrd="0" presId="urn:microsoft.com/office/officeart/2005/8/layout/hierarchy6"/>
    <dgm:cxn modelId="{615F526F-3A46-4990-8800-EEE9200BAF43}" type="presParOf" srcId="{EBD8DAD0-D8CE-4B15-8940-973606BC8242}" destId="{095EE288-E969-4361-8B6B-6D3E6A8F7B09}" srcOrd="0" destOrd="0" presId="urn:microsoft.com/office/officeart/2005/8/layout/hierarchy6"/>
    <dgm:cxn modelId="{CB5BDDD7-9ECA-45D6-9F62-C1731EFE050E}" type="presParOf" srcId="{EBD8DAD0-D8CE-4B15-8940-973606BC8242}" destId="{AC70762A-5844-45F5-82E7-F661F93A3CDA}" srcOrd="1" destOrd="0" presId="urn:microsoft.com/office/officeart/2005/8/layout/hierarchy6"/>
    <dgm:cxn modelId="{8DB12ABC-2193-4C9C-AD5B-DB6677DDF823}" type="presParOf" srcId="{96EEC88A-97EF-48D2-A0FC-07F7086C5734}" destId="{C0F9F646-5E01-48FC-A797-3E6C1779289B}" srcOrd="4" destOrd="0" presId="urn:microsoft.com/office/officeart/2005/8/layout/hierarchy6"/>
    <dgm:cxn modelId="{3EFFAC75-5FAD-4F0D-8742-631E300F7629}" type="presParOf" srcId="{96EEC88A-97EF-48D2-A0FC-07F7086C5734}" destId="{F0404011-DE0A-4ADE-A03B-4EDB104BAD65}" srcOrd="5" destOrd="0" presId="urn:microsoft.com/office/officeart/2005/8/layout/hierarchy6"/>
    <dgm:cxn modelId="{23CD5AD4-3060-48A9-8AEB-AF37296A40AF}" type="presParOf" srcId="{F0404011-DE0A-4ADE-A03B-4EDB104BAD65}" destId="{F4382FAB-6141-4A9E-9907-BABF0CAB160E}" srcOrd="0" destOrd="0" presId="urn:microsoft.com/office/officeart/2005/8/layout/hierarchy6"/>
    <dgm:cxn modelId="{6048B10F-4031-4F8F-B9D5-906B42801D8B}" type="presParOf" srcId="{F0404011-DE0A-4ADE-A03B-4EDB104BAD65}" destId="{E029FAE9-B216-40F0-B10D-5096CB4C985E}" srcOrd="1" destOrd="0" presId="urn:microsoft.com/office/officeart/2005/8/layout/hierarchy6"/>
    <dgm:cxn modelId="{3E279B8E-990C-4965-AA4A-4C14130A86BC}" type="presParOf" srcId="{75257374-7890-4945-9C36-8854F1C59571}" destId="{6E926172-39B9-4C00-94CF-9BA0D9752125}" srcOrd="2" destOrd="0" presId="urn:microsoft.com/office/officeart/2005/8/layout/hierarchy6"/>
    <dgm:cxn modelId="{7665F8BF-E267-4614-BB66-76E758C65095}" type="presParOf" srcId="{75257374-7890-4945-9C36-8854F1C59571}" destId="{DA6F7CA7-BCBF-4EEF-98C4-0391D20AD083}" srcOrd="3" destOrd="0" presId="urn:microsoft.com/office/officeart/2005/8/layout/hierarchy6"/>
    <dgm:cxn modelId="{C61590AA-85AF-4DA7-BECD-04A0D680631B}" type="presParOf" srcId="{DA6F7CA7-BCBF-4EEF-98C4-0391D20AD083}" destId="{E403A27D-921B-43FA-98E8-F5C3A74A2247}" srcOrd="0" destOrd="0" presId="urn:microsoft.com/office/officeart/2005/8/layout/hierarchy6"/>
    <dgm:cxn modelId="{A4C3E9C1-0AC9-4B0C-A9B3-1543B88F7641}" type="presParOf" srcId="{DA6F7CA7-BCBF-4EEF-98C4-0391D20AD083}" destId="{84EFC9A1-4702-4207-99AE-962338C392CB}" srcOrd="1" destOrd="0" presId="urn:microsoft.com/office/officeart/2005/8/layout/hierarchy6"/>
    <dgm:cxn modelId="{65C5D0A8-FCFC-414D-87B8-FE15D520217F}" type="presParOf" srcId="{84EFC9A1-4702-4207-99AE-962338C392CB}" destId="{35008E0A-F285-4E98-98F5-1B90DB6FF23D}" srcOrd="0" destOrd="0" presId="urn:microsoft.com/office/officeart/2005/8/layout/hierarchy6"/>
    <dgm:cxn modelId="{32F93782-6EC6-4098-839D-04D5DD97F294}" type="presParOf" srcId="{84EFC9A1-4702-4207-99AE-962338C392CB}" destId="{C02F874F-6B63-4CF0-91BE-6A08FAAB2659}" srcOrd="1" destOrd="0" presId="urn:microsoft.com/office/officeart/2005/8/layout/hierarchy6"/>
    <dgm:cxn modelId="{AF451A3E-D0A5-4E85-A6F2-F99EA3A79A01}" type="presParOf" srcId="{C02F874F-6B63-4CF0-91BE-6A08FAAB2659}" destId="{01BF5EB2-4AA7-4C67-A70C-5B73B8FA852A}" srcOrd="0" destOrd="0" presId="urn:microsoft.com/office/officeart/2005/8/layout/hierarchy6"/>
    <dgm:cxn modelId="{8D326AFB-2C15-49BF-B723-B586031032A1}" type="presParOf" srcId="{C02F874F-6B63-4CF0-91BE-6A08FAAB2659}" destId="{5131CA4C-06C9-4884-83E7-94BBEA46D561}" srcOrd="1" destOrd="0" presId="urn:microsoft.com/office/officeart/2005/8/layout/hierarchy6"/>
    <dgm:cxn modelId="{2C288806-CBD1-40ED-96E9-3A1503132A49}" type="presParOf" srcId="{84EFC9A1-4702-4207-99AE-962338C392CB}" destId="{95E7862E-ADCA-4E9A-8EA8-48DF8CF349CA}" srcOrd="2" destOrd="0" presId="urn:microsoft.com/office/officeart/2005/8/layout/hierarchy6"/>
    <dgm:cxn modelId="{CFBBF314-1E27-421D-8B7D-AACE9C81C580}" type="presParOf" srcId="{84EFC9A1-4702-4207-99AE-962338C392CB}" destId="{EF5F93B4-1F19-4F70-AA11-7FE1E6914D36}" srcOrd="3" destOrd="0" presId="urn:microsoft.com/office/officeart/2005/8/layout/hierarchy6"/>
    <dgm:cxn modelId="{5EC2EC3F-D270-4ECD-8490-97246C2E521C}" type="presParOf" srcId="{EF5F93B4-1F19-4F70-AA11-7FE1E6914D36}" destId="{46D20876-E1ED-480A-936E-15988640897E}" srcOrd="0" destOrd="0" presId="urn:microsoft.com/office/officeart/2005/8/layout/hierarchy6"/>
    <dgm:cxn modelId="{68F16FDF-5573-48EE-9FA7-9A9CDD77CA77}" type="presParOf" srcId="{EF5F93B4-1F19-4F70-AA11-7FE1E6914D36}" destId="{BC690BED-4DDB-444C-8985-A49586D3951D}" srcOrd="1" destOrd="0" presId="urn:microsoft.com/office/officeart/2005/8/layout/hierarchy6"/>
    <dgm:cxn modelId="{CAFFEC60-0116-423F-A6AF-FFD6286F8FE7}" type="presParOf" srcId="{84EFC9A1-4702-4207-99AE-962338C392CB}" destId="{C8BF5AB5-1684-4DB5-ACC8-AD4A957BBF41}" srcOrd="4" destOrd="0" presId="urn:microsoft.com/office/officeart/2005/8/layout/hierarchy6"/>
    <dgm:cxn modelId="{6D9D7069-A500-4959-96E9-A73D5D7994FF}" type="presParOf" srcId="{84EFC9A1-4702-4207-99AE-962338C392CB}" destId="{AA966EEF-49DE-4D85-BD76-529E2A3DD63F}" srcOrd="5" destOrd="0" presId="urn:microsoft.com/office/officeart/2005/8/layout/hierarchy6"/>
    <dgm:cxn modelId="{8FB06FDE-EF27-4C16-912A-A459B645ED45}" type="presParOf" srcId="{AA966EEF-49DE-4D85-BD76-529E2A3DD63F}" destId="{9B105EE0-5D38-4AE7-A281-72E2C917B434}" srcOrd="0" destOrd="0" presId="urn:microsoft.com/office/officeart/2005/8/layout/hierarchy6"/>
    <dgm:cxn modelId="{D28514DE-C5B2-4A43-8144-E1A8D07E670D}" type="presParOf" srcId="{AA966EEF-49DE-4D85-BD76-529E2A3DD63F}" destId="{21D29713-7F07-4BF3-A19E-C2D79294979D}" srcOrd="1" destOrd="0" presId="urn:microsoft.com/office/officeart/2005/8/layout/hierarchy6"/>
    <dgm:cxn modelId="{593FCBFD-50B3-4C2D-A250-19160A6878C9}" type="presParOf" srcId="{E25986AD-107C-4DC4-962F-FA96ECDFC00C}" destId="{A3F38261-0E88-42D8-8189-7261C9E22102}" srcOrd="2" destOrd="0" presId="urn:microsoft.com/office/officeart/2005/8/layout/hierarchy6"/>
    <dgm:cxn modelId="{0A977667-4F11-4F4A-BEBA-5A1FE5AE22D2}" type="presParOf" srcId="{E25986AD-107C-4DC4-962F-FA96ECDFC00C}" destId="{C9DCA33C-57C9-4CFA-A64D-96F88E7F07A5}" srcOrd="3" destOrd="0" presId="urn:microsoft.com/office/officeart/2005/8/layout/hierarchy6"/>
    <dgm:cxn modelId="{090A5DDB-98D7-4419-A802-D6FEA85B73A5}" type="presParOf" srcId="{C9DCA33C-57C9-4CFA-A64D-96F88E7F07A5}" destId="{5559E8C8-3E1F-4AF6-B066-01DE7173474A}" srcOrd="0" destOrd="0" presId="urn:microsoft.com/office/officeart/2005/8/layout/hierarchy6"/>
    <dgm:cxn modelId="{8DF61195-C141-486B-A920-DE6CA8924326}" type="presParOf" srcId="{C9DCA33C-57C9-4CFA-A64D-96F88E7F07A5}" destId="{EC7D9D27-5573-499D-B65E-F5C6B4390BA0}" srcOrd="1" destOrd="0" presId="urn:microsoft.com/office/officeart/2005/8/layout/hierarchy6"/>
    <dgm:cxn modelId="{EEEC62EE-E558-4D79-98F5-668F1BA427E1}" type="presParOf" srcId="{EC7D9D27-5573-499D-B65E-F5C6B4390BA0}" destId="{06D5E12F-1876-498D-8154-791DDBF3F20D}" srcOrd="0" destOrd="0" presId="urn:microsoft.com/office/officeart/2005/8/layout/hierarchy6"/>
    <dgm:cxn modelId="{D02BD3D9-3824-47CA-8103-0E6192EA09EE}" type="presParOf" srcId="{EC7D9D27-5573-499D-B65E-F5C6B4390BA0}" destId="{3C471F74-1326-42B3-AE2C-B3DA0603DEA3}" srcOrd="1" destOrd="0" presId="urn:microsoft.com/office/officeart/2005/8/layout/hierarchy6"/>
    <dgm:cxn modelId="{A20F153E-1EC9-4753-A950-2F317E35AD49}" type="presParOf" srcId="{3C471F74-1326-42B3-AE2C-B3DA0603DEA3}" destId="{5BB8E85F-CDC6-4E05-ADDC-4C98A8C00727}" srcOrd="0" destOrd="0" presId="urn:microsoft.com/office/officeart/2005/8/layout/hierarchy6"/>
    <dgm:cxn modelId="{F40D35C2-7508-4201-AD7F-74EA80767CBE}" type="presParOf" srcId="{3C471F74-1326-42B3-AE2C-B3DA0603DEA3}" destId="{32C7FF37-A7A9-49E8-A3EA-5AF3E41FCB93}" srcOrd="1" destOrd="0" presId="urn:microsoft.com/office/officeart/2005/8/layout/hierarchy6"/>
    <dgm:cxn modelId="{7D878B85-4955-4188-99A6-C3E43E4139B4}" type="presParOf" srcId="{32C7FF37-A7A9-49E8-A3EA-5AF3E41FCB93}" destId="{DA8F12A2-644C-4F2E-9341-ED6776B1E8C0}" srcOrd="0" destOrd="0" presId="urn:microsoft.com/office/officeart/2005/8/layout/hierarchy6"/>
    <dgm:cxn modelId="{D7822ABA-DB69-40FA-99B5-80612E139F33}" type="presParOf" srcId="{32C7FF37-A7A9-49E8-A3EA-5AF3E41FCB93}" destId="{5E4DA48F-0A45-4ADC-854D-17229F7FC6A3}" srcOrd="1" destOrd="0" presId="urn:microsoft.com/office/officeart/2005/8/layout/hierarchy6"/>
    <dgm:cxn modelId="{8539B4C2-42F2-42DA-A961-77E4FB9347B6}" type="presParOf" srcId="{5E4DA48F-0A45-4ADC-854D-17229F7FC6A3}" destId="{29B7EC62-D1FF-473B-8B50-3041CDFF9BD6}" srcOrd="0" destOrd="0" presId="urn:microsoft.com/office/officeart/2005/8/layout/hierarchy6"/>
    <dgm:cxn modelId="{F0670BAE-09D3-42E0-8AB5-EFE1687350D4}" type="presParOf" srcId="{5E4DA48F-0A45-4ADC-854D-17229F7FC6A3}" destId="{AF8030FA-F4A5-4C27-960C-8237386D00EE}" srcOrd="1" destOrd="0" presId="urn:microsoft.com/office/officeart/2005/8/layout/hierarchy6"/>
    <dgm:cxn modelId="{97409B33-B719-4748-80C9-FA552407ACC5}" type="presParOf" srcId="{32C7FF37-A7A9-49E8-A3EA-5AF3E41FCB93}" destId="{AD2CE44E-9EE1-47D7-8844-EE2E03058D0C}" srcOrd="2" destOrd="0" presId="urn:microsoft.com/office/officeart/2005/8/layout/hierarchy6"/>
    <dgm:cxn modelId="{9DF5B9A3-21C3-434F-BBFF-22084630AD2D}" type="presParOf" srcId="{32C7FF37-A7A9-49E8-A3EA-5AF3E41FCB93}" destId="{6016FC58-0AD6-4FEF-A966-4E82B80A44C0}" srcOrd="3" destOrd="0" presId="urn:microsoft.com/office/officeart/2005/8/layout/hierarchy6"/>
    <dgm:cxn modelId="{2225DC6E-24F6-4FB5-9182-E07C53D47B2C}" type="presParOf" srcId="{6016FC58-0AD6-4FEF-A966-4E82B80A44C0}" destId="{884ED436-55FA-4CA5-B1A5-69C00DF412D5}" srcOrd="0" destOrd="0" presId="urn:microsoft.com/office/officeart/2005/8/layout/hierarchy6"/>
    <dgm:cxn modelId="{96FA9F47-2339-4673-B062-B8C8C61C2C49}" type="presParOf" srcId="{6016FC58-0AD6-4FEF-A966-4E82B80A44C0}" destId="{299C876C-8A51-4E5C-BBB2-251B3D7DCA7F}" srcOrd="1" destOrd="0" presId="urn:microsoft.com/office/officeart/2005/8/layout/hierarchy6"/>
    <dgm:cxn modelId="{CEA4C8E9-7EE8-43F8-85B0-AB7869DFFF0C}" type="presParOf" srcId="{32C7FF37-A7A9-49E8-A3EA-5AF3E41FCB93}" destId="{63E6B99F-EC30-4F08-B4BD-9A151B446544}" srcOrd="4" destOrd="0" presId="urn:microsoft.com/office/officeart/2005/8/layout/hierarchy6"/>
    <dgm:cxn modelId="{ED64570F-4F13-4E60-8A93-8673A922C30A}" type="presParOf" srcId="{32C7FF37-A7A9-49E8-A3EA-5AF3E41FCB93}" destId="{667CF947-1DB6-479B-8FC0-7B512F8C2BA3}" srcOrd="5" destOrd="0" presId="urn:microsoft.com/office/officeart/2005/8/layout/hierarchy6"/>
    <dgm:cxn modelId="{5E9D1ED7-F1F6-4330-B902-0F0B67042DFD}" type="presParOf" srcId="{667CF947-1DB6-479B-8FC0-7B512F8C2BA3}" destId="{7CA73574-016A-4079-BFC0-26F20E9E5322}" srcOrd="0" destOrd="0" presId="urn:microsoft.com/office/officeart/2005/8/layout/hierarchy6"/>
    <dgm:cxn modelId="{057039C1-FF54-472D-82F9-FABD008823C6}" type="presParOf" srcId="{667CF947-1DB6-479B-8FC0-7B512F8C2BA3}" destId="{8AD757DF-14EE-457A-8859-429CAA25BD98}" srcOrd="1" destOrd="0" presId="urn:microsoft.com/office/officeart/2005/8/layout/hierarchy6"/>
    <dgm:cxn modelId="{38101721-F517-41DA-907B-1C6B69F9DD7F}" type="presParOf" srcId="{32C7FF37-A7A9-49E8-A3EA-5AF3E41FCB93}" destId="{9DD54DA6-A948-4580-BFBC-03AFE6CCA8CD}" srcOrd="6" destOrd="0" presId="urn:microsoft.com/office/officeart/2005/8/layout/hierarchy6"/>
    <dgm:cxn modelId="{49796FE6-F4CB-42EF-A560-15D511845809}" type="presParOf" srcId="{32C7FF37-A7A9-49E8-A3EA-5AF3E41FCB93}" destId="{FF5EAB9F-26F1-4FCC-99A6-9552ABBA8726}" srcOrd="7" destOrd="0" presId="urn:microsoft.com/office/officeart/2005/8/layout/hierarchy6"/>
    <dgm:cxn modelId="{87EE07D0-1B8A-4847-BEA4-C8503C4C044F}" type="presParOf" srcId="{FF5EAB9F-26F1-4FCC-99A6-9552ABBA8726}" destId="{ABC413CC-C644-4C3E-816E-E2D9D27B2751}" srcOrd="0" destOrd="0" presId="urn:microsoft.com/office/officeart/2005/8/layout/hierarchy6"/>
    <dgm:cxn modelId="{2D7BF7A4-E5D6-48F3-B137-FBAEF5006F52}" type="presParOf" srcId="{FF5EAB9F-26F1-4FCC-99A6-9552ABBA8726}" destId="{CB6DE58A-17C4-42D9-B3DD-9D5C4E9F78CA}" srcOrd="1" destOrd="0" presId="urn:microsoft.com/office/officeart/2005/8/layout/hierarchy6"/>
    <dgm:cxn modelId="{143EFCBE-CB8B-4881-AC5B-6DF521E4048B}" type="presParOf" srcId="{32C7FF37-A7A9-49E8-A3EA-5AF3E41FCB93}" destId="{701D338D-5273-489E-901E-B503A7F216F1}" srcOrd="8" destOrd="0" presId="urn:microsoft.com/office/officeart/2005/8/layout/hierarchy6"/>
    <dgm:cxn modelId="{115F97E3-9A0D-4F40-8F03-1A901136B6FF}" type="presParOf" srcId="{32C7FF37-A7A9-49E8-A3EA-5AF3E41FCB93}" destId="{E44AB303-389E-4B99-A4F9-064D8F90B0E7}" srcOrd="9" destOrd="0" presId="urn:microsoft.com/office/officeart/2005/8/layout/hierarchy6"/>
    <dgm:cxn modelId="{E120E8B1-EB72-4E60-9DCD-C1DF92CABE4C}" type="presParOf" srcId="{E44AB303-389E-4B99-A4F9-064D8F90B0E7}" destId="{A4B3E534-A99C-4936-BFD9-3D6262D1F53C}" srcOrd="0" destOrd="0" presId="urn:microsoft.com/office/officeart/2005/8/layout/hierarchy6"/>
    <dgm:cxn modelId="{160F2FAE-294C-44BF-B10D-C90165220032}" type="presParOf" srcId="{E44AB303-389E-4B99-A4F9-064D8F90B0E7}" destId="{AF36BBA8-3115-4213-AADB-E8D92D3C1E5D}" srcOrd="1" destOrd="0" presId="urn:microsoft.com/office/officeart/2005/8/layout/hierarchy6"/>
    <dgm:cxn modelId="{947BEDC5-EEC4-47FF-8248-9C2B8080D528}" type="presParOf" srcId="{E25986AD-107C-4DC4-962F-FA96ECDFC00C}" destId="{F1F41A6B-78FD-4995-A7CA-B8FD3CD130EB}" srcOrd="4" destOrd="0" presId="urn:microsoft.com/office/officeart/2005/8/layout/hierarchy6"/>
    <dgm:cxn modelId="{757D2A13-564F-427D-AF03-ACD0289C7F9E}" type="presParOf" srcId="{E25986AD-107C-4DC4-962F-FA96ECDFC00C}" destId="{A9DC2ABC-DCF8-4BBD-ACA3-E96BDC379A06}" srcOrd="5" destOrd="0" presId="urn:microsoft.com/office/officeart/2005/8/layout/hierarchy6"/>
    <dgm:cxn modelId="{7E0DC2CA-0575-4B99-9A0E-2C8D5D166234}" type="presParOf" srcId="{A9DC2ABC-DCF8-4BBD-ACA3-E96BDC379A06}" destId="{F10D5990-25D9-4A27-83E9-A761BCF13554}" srcOrd="0" destOrd="0" presId="urn:microsoft.com/office/officeart/2005/8/layout/hierarchy6"/>
    <dgm:cxn modelId="{A801F21A-CE0F-41F4-AE44-438DDB55253E}" type="presParOf" srcId="{A9DC2ABC-DCF8-4BBD-ACA3-E96BDC379A06}" destId="{A944A720-3B1E-4D4F-97F5-43CBD93CAB72}" srcOrd="1" destOrd="0" presId="urn:microsoft.com/office/officeart/2005/8/layout/hierarchy6"/>
    <dgm:cxn modelId="{A3D790D2-3C93-48F7-91CA-548B4876CDA0}" type="presParOf" srcId="{A944A720-3B1E-4D4F-97F5-43CBD93CAB72}" destId="{25B1CCA0-4B61-4C0D-8EDF-CBF3A72505DD}" srcOrd="0" destOrd="0" presId="urn:microsoft.com/office/officeart/2005/8/layout/hierarchy6"/>
    <dgm:cxn modelId="{5B25727B-AAC5-4062-B9A2-90EE0945473E}" type="presParOf" srcId="{A944A720-3B1E-4D4F-97F5-43CBD93CAB72}" destId="{197C9AF5-2873-424E-A84B-5976C297E06A}" srcOrd="1" destOrd="0" presId="urn:microsoft.com/office/officeart/2005/8/layout/hierarchy6"/>
    <dgm:cxn modelId="{F1F29559-2F94-4A16-8328-F04010FC252A}" type="presParOf" srcId="{197C9AF5-2873-424E-A84B-5976C297E06A}" destId="{2F311755-1D98-46AC-8B2E-261CE25DD358}" srcOrd="0" destOrd="0" presId="urn:microsoft.com/office/officeart/2005/8/layout/hierarchy6"/>
    <dgm:cxn modelId="{D668F060-162D-4AF0-9148-0EBA734D3650}" type="presParOf" srcId="{197C9AF5-2873-424E-A84B-5976C297E06A}" destId="{46FD9775-1C12-402A-9B76-79BC079F6AFB}" srcOrd="1" destOrd="0" presId="urn:microsoft.com/office/officeart/2005/8/layout/hierarchy6"/>
    <dgm:cxn modelId="{23EBEFAC-760E-4DFE-A751-C55932379658}" type="presParOf" srcId="{46FD9775-1C12-402A-9B76-79BC079F6AFB}" destId="{4C3E1B67-9EF8-4321-871C-EA1FDA0F017B}" srcOrd="0" destOrd="0" presId="urn:microsoft.com/office/officeart/2005/8/layout/hierarchy6"/>
    <dgm:cxn modelId="{3F219AF0-732E-4FFF-92C0-11131D11F9A5}" type="presParOf" srcId="{46FD9775-1C12-402A-9B76-79BC079F6AFB}" destId="{96FA9713-1E17-4428-A4CF-5E91FC99CD1B}" srcOrd="1" destOrd="0" presId="urn:microsoft.com/office/officeart/2005/8/layout/hierarchy6"/>
    <dgm:cxn modelId="{926900D3-F2A0-4623-85C5-1BD3E184CC35}" type="presParOf" srcId="{96FA9713-1E17-4428-A4CF-5E91FC99CD1B}" destId="{93C3C1BB-2417-4AE4-967E-840D3630E6E5}" srcOrd="0" destOrd="0" presId="urn:microsoft.com/office/officeart/2005/8/layout/hierarchy6"/>
    <dgm:cxn modelId="{621F71E2-A507-412E-AE14-843AE7CD83BB}" type="presParOf" srcId="{96FA9713-1E17-4428-A4CF-5E91FC99CD1B}" destId="{EF3B753E-198A-47C7-A25E-C8069E15F570}" srcOrd="1" destOrd="0" presId="urn:microsoft.com/office/officeart/2005/8/layout/hierarchy6"/>
    <dgm:cxn modelId="{0D69BB58-E6DB-44E0-96D6-F98A64E15644}" type="presParOf" srcId="{7CB32B45-CFE7-4D1F-BC51-428C88F4D19A}" destId="{EE248DDA-3A0E-4692-AF34-448F6BB30480}" srcOrd="1" destOrd="0" presId="urn:microsoft.com/office/officeart/2005/8/layout/hierarchy6"/>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283AB43-5062-46FA-A6E7-66C8BC5A6413}">
      <dsp:nvSpPr>
        <dsp:cNvPr id="0" name=""/>
        <dsp:cNvSpPr/>
      </dsp:nvSpPr>
      <dsp:spPr>
        <a:xfrm>
          <a:off x="3314600" y="0"/>
          <a:ext cx="1023748" cy="51187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ctr" defTabSz="622300">
            <a:lnSpc>
              <a:spcPct val="90000"/>
            </a:lnSpc>
            <a:spcBef>
              <a:spcPct val="0"/>
            </a:spcBef>
            <a:spcAft>
              <a:spcPts val="0"/>
            </a:spcAft>
            <a:buNone/>
          </a:pPr>
          <a:r>
            <a:rPr kumimoji="1" lang="ja-JP" altLang="en-US" sz="14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　長</a:t>
          </a:r>
        </a:p>
      </dsp:txBody>
      <dsp:txXfrm>
        <a:off x="3329592" y="14992"/>
        <a:ext cx="993764" cy="481890"/>
      </dsp:txXfrm>
    </dsp:sp>
    <dsp:sp modelId="{6F8C7D5F-ED8A-4198-AA55-8AA6F82C053A}">
      <dsp:nvSpPr>
        <dsp:cNvPr id="0" name=""/>
        <dsp:cNvSpPr/>
      </dsp:nvSpPr>
      <dsp:spPr>
        <a:xfrm>
          <a:off x="1541963" y="511874"/>
          <a:ext cx="2284512" cy="393984"/>
        </a:xfrm>
        <a:custGeom>
          <a:avLst/>
          <a:gdLst/>
          <a:ahLst/>
          <a:cxnLst/>
          <a:rect l="0" t="0" r="0" b="0"/>
          <a:pathLst>
            <a:path>
              <a:moveTo>
                <a:pt x="2284512" y="0"/>
              </a:moveTo>
              <a:lnTo>
                <a:pt x="2284512" y="196992"/>
              </a:lnTo>
              <a:lnTo>
                <a:pt x="0" y="196992"/>
              </a:lnTo>
              <a:lnTo>
                <a:pt x="0" y="393984"/>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9C9E29F3-5377-41C3-9728-313B43CCBEE8}">
      <dsp:nvSpPr>
        <dsp:cNvPr id="0" name=""/>
        <dsp:cNvSpPr/>
      </dsp:nvSpPr>
      <dsp:spPr>
        <a:xfrm>
          <a:off x="1115400" y="905858"/>
          <a:ext cx="853126" cy="51187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45720" tIns="72000" rIns="45720" bIns="0" numCol="1" spcCol="1270" anchor="ctr" anchorCtr="0">
          <a:noAutofit/>
        </a:bodyPr>
        <a:lstStyle/>
        <a:p>
          <a:pPr marL="0" lvl="0" indent="0" algn="ctr" defTabSz="533400">
            <a:lnSpc>
              <a:spcPts val="1400"/>
            </a:lnSpc>
            <a:spcBef>
              <a:spcPct val="0"/>
            </a:spcBef>
            <a:spcAft>
              <a:spcPts val="30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営業部</a:t>
          </a:r>
          <a:endParaRPr kumimoji="1" lang="en-US" altLang="ja-JP"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marL="0" lvl="0" indent="0" algn="ctr" defTabSz="533400">
            <a:lnSpc>
              <a:spcPts val="1400"/>
            </a:lnSpc>
            <a:spcBef>
              <a:spcPct val="0"/>
            </a:spcBef>
            <a:spcAft>
              <a:spcPts val="300"/>
            </a:spcAft>
            <a:buNone/>
          </a:pP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t>
          </a:r>
          <a:r>
            <a:rPr kumimoji="1" lang="en-US" altLang="ja-JP"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a:t>
          </a: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部長）</a:t>
          </a:r>
        </a:p>
      </dsp:txBody>
      <dsp:txXfrm>
        <a:off x="1130392" y="920850"/>
        <a:ext cx="823142" cy="481890"/>
      </dsp:txXfrm>
    </dsp:sp>
    <dsp:sp modelId="{1B7BEE05-9B85-4316-985B-22F3E87A20BF}">
      <dsp:nvSpPr>
        <dsp:cNvPr id="0" name=""/>
        <dsp:cNvSpPr/>
      </dsp:nvSpPr>
      <dsp:spPr>
        <a:xfrm>
          <a:off x="735664" y="1417733"/>
          <a:ext cx="806298" cy="321394"/>
        </a:xfrm>
        <a:custGeom>
          <a:avLst/>
          <a:gdLst/>
          <a:ahLst/>
          <a:cxnLst/>
          <a:rect l="0" t="0" r="0" b="0"/>
          <a:pathLst>
            <a:path>
              <a:moveTo>
                <a:pt x="806298" y="0"/>
              </a:moveTo>
              <a:lnTo>
                <a:pt x="806298" y="160697"/>
              </a:lnTo>
              <a:lnTo>
                <a:pt x="0" y="160697"/>
              </a:lnTo>
              <a:lnTo>
                <a:pt x="0" y="321394"/>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0CEF9517-14FB-482A-B5DA-4D961928CAA3}">
      <dsp:nvSpPr>
        <dsp:cNvPr id="0" name=""/>
        <dsp:cNvSpPr/>
      </dsp:nvSpPr>
      <dsp:spPr>
        <a:xfrm>
          <a:off x="309101" y="1739128"/>
          <a:ext cx="853126" cy="51187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45720" tIns="72000" rIns="45720" bIns="0" numCol="1" spcCol="1270" anchor="ctr" anchorCtr="0">
          <a:noAutofit/>
        </a:bodyPr>
        <a:lstStyle/>
        <a:p>
          <a:pPr marL="0" lvl="0" indent="0" algn="ctr" defTabSz="533400">
            <a:lnSpc>
              <a:spcPts val="1400"/>
            </a:lnSpc>
            <a:spcBef>
              <a:spcPct val="0"/>
            </a:spcBef>
            <a:spcAft>
              <a:spcPts val="30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営業一課</a:t>
          </a:r>
          <a:endParaRPr kumimoji="1" lang="en-US" altLang="ja-JP"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marL="0" lvl="0" indent="0" algn="ctr" defTabSz="533400">
            <a:lnSpc>
              <a:spcPts val="1400"/>
            </a:lnSpc>
            <a:spcBef>
              <a:spcPct val="0"/>
            </a:spcBef>
            <a:spcAft>
              <a:spcPts val="300"/>
            </a:spcAft>
            <a:buNone/>
          </a:pP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t>
          </a:r>
          <a:r>
            <a:rPr kumimoji="1" lang="en-US" altLang="ja-JP"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D</a:t>
          </a: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課長）</a:t>
          </a:r>
        </a:p>
      </dsp:txBody>
      <dsp:txXfrm>
        <a:off x="324093" y="1754120"/>
        <a:ext cx="823142" cy="481890"/>
      </dsp:txXfrm>
    </dsp:sp>
    <dsp:sp modelId="{B06E25F6-CF55-4CC6-B92C-A0228A363FE9}">
      <dsp:nvSpPr>
        <dsp:cNvPr id="0" name=""/>
        <dsp:cNvSpPr/>
      </dsp:nvSpPr>
      <dsp:spPr>
        <a:xfrm>
          <a:off x="198132" y="2251002"/>
          <a:ext cx="537532" cy="444899"/>
        </a:xfrm>
        <a:custGeom>
          <a:avLst/>
          <a:gdLst/>
          <a:ahLst/>
          <a:cxnLst/>
          <a:rect l="0" t="0" r="0" b="0"/>
          <a:pathLst>
            <a:path>
              <a:moveTo>
                <a:pt x="537532" y="0"/>
              </a:moveTo>
              <a:lnTo>
                <a:pt x="537532" y="222449"/>
              </a:lnTo>
              <a:lnTo>
                <a:pt x="0" y="222449"/>
              </a:lnTo>
              <a:lnTo>
                <a:pt x="0"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3E502D76-1DC7-49A7-85EF-80A170C757F5}">
      <dsp:nvSpPr>
        <dsp:cNvPr id="0" name=""/>
        <dsp:cNvSpPr/>
      </dsp:nvSpPr>
      <dsp:spPr>
        <a:xfrm>
          <a:off x="15178"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sp:txBody>
      <dsp:txXfrm>
        <a:off x="25895" y="2706619"/>
        <a:ext cx="344474" cy="1158942"/>
      </dsp:txXfrm>
    </dsp:sp>
    <dsp:sp modelId="{A90DF1B3-D732-4071-B816-4F634402CCB1}">
      <dsp:nvSpPr>
        <dsp:cNvPr id="0" name=""/>
        <dsp:cNvSpPr/>
      </dsp:nvSpPr>
      <dsp:spPr>
        <a:xfrm>
          <a:off x="689944" y="2251002"/>
          <a:ext cx="91440" cy="444899"/>
        </a:xfrm>
        <a:custGeom>
          <a:avLst/>
          <a:gdLst/>
          <a:ahLst/>
          <a:cxnLst/>
          <a:rect l="0" t="0" r="0" b="0"/>
          <a:pathLst>
            <a:path>
              <a:moveTo>
                <a:pt x="45720" y="0"/>
              </a:moveTo>
              <a:lnTo>
                <a:pt x="45720"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095EE288-E969-4361-8B6B-6D3E6A8F7B09}">
      <dsp:nvSpPr>
        <dsp:cNvPr id="0" name=""/>
        <dsp:cNvSpPr/>
      </dsp:nvSpPr>
      <dsp:spPr>
        <a:xfrm>
          <a:off x="552710"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sp:txBody>
      <dsp:txXfrm>
        <a:off x="563427" y="2706619"/>
        <a:ext cx="344474" cy="1158942"/>
      </dsp:txXfrm>
    </dsp:sp>
    <dsp:sp modelId="{C0F9F646-5E01-48FC-A797-3E6C1779289B}">
      <dsp:nvSpPr>
        <dsp:cNvPr id="0" name=""/>
        <dsp:cNvSpPr/>
      </dsp:nvSpPr>
      <dsp:spPr>
        <a:xfrm>
          <a:off x="735664" y="2251002"/>
          <a:ext cx="537532" cy="444899"/>
        </a:xfrm>
        <a:custGeom>
          <a:avLst/>
          <a:gdLst/>
          <a:ahLst/>
          <a:cxnLst/>
          <a:rect l="0" t="0" r="0" b="0"/>
          <a:pathLst>
            <a:path>
              <a:moveTo>
                <a:pt x="0" y="0"/>
              </a:moveTo>
              <a:lnTo>
                <a:pt x="0" y="222449"/>
              </a:lnTo>
              <a:lnTo>
                <a:pt x="537532" y="222449"/>
              </a:lnTo>
              <a:lnTo>
                <a:pt x="537532"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F4382FAB-6141-4A9E-9907-BABF0CAB160E}">
      <dsp:nvSpPr>
        <dsp:cNvPr id="0" name=""/>
        <dsp:cNvSpPr/>
      </dsp:nvSpPr>
      <dsp:spPr>
        <a:xfrm>
          <a:off x="1090242"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sp:txBody>
      <dsp:txXfrm>
        <a:off x="1100959" y="2706619"/>
        <a:ext cx="344474" cy="1158942"/>
      </dsp:txXfrm>
    </dsp:sp>
    <dsp:sp modelId="{6E926172-39B9-4C00-94CF-9BA0D9752125}">
      <dsp:nvSpPr>
        <dsp:cNvPr id="0" name=""/>
        <dsp:cNvSpPr/>
      </dsp:nvSpPr>
      <dsp:spPr>
        <a:xfrm>
          <a:off x="1541963" y="1417733"/>
          <a:ext cx="750205" cy="321394"/>
        </a:xfrm>
        <a:custGeom>
          <a:avLst/>
          <a:gdLst/>
          <a:ahLst/>
          <a:cxnLst/>
          <a:rect l="0" t="0" r="0" b="0"/>
          <a:pathLst>
            <a:path>
              <a:moveTo>
                <a:pt x="0" y="0"/>
              </a:moveTo>
              <a:lnTo>
                <a:pt x="0" y="160697"/>
              </a:lnTo>
              <a:lnTo>
                <a:pt x="750205" y="160697"/>
              </a:lnTo>
              <a:lnTo>
                <a:pt x="750205" y="321394"/>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E403A27D-921B-43FA-98E8-F5C3A74A2247}">
      <dsp:nvSpPr>
        <dsp:cNvPr id="0" name=""/>
        <dsp:cNvSpPr/>
      </dsp:nvSpPr>
      <dsp:spPr>
        <a:xfrm>
          <a:off x="1865606" y="1739128"/>
          <a:ext cx="853126" cy="51187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45720" tIns="72000" rIns="45720" bIns="0" numCol="1" spcCol="1270" anchor="ctr" anchorCtr="0">
          <a:noAutofit/>
        </a:bodyPr>
        <a:lstStyle/>
        <a:p>
          <a:pPr marL="0" lvl="0" indent="0" algn="ctr" defTabSz="533400">
            <a:lnSpc>
              <a:spcPts val="1400"/>
            </a:lnSpc>
            <a:spcBef>
              <a:spcPct val="0"/>
            </a:spcBef>
            <a:spcAft>
              <a:spcPts val="30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営業二課</a:t>
          </a:r>
          <a:endParaRPr kumimoji="1" lang="en-US" altLang="ja-JP"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marL="0" lvl="0" indent="0" algn="ctr" defTabSz="533400">
            <a:lnSpc>
              <a:spcPts val="1400"/>
            </a:lnSpc>
            <a:spcBef>
              <a:spcPct val="0"/>
            </a:spcBef>
            <a:spcAft>
              <a:spcPts val="300"/>
            </a:spcAft>
            <a:buNone/>
          </a:pP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（Ｅ課長）</a:t>
          </a:r>
        </a:p>
      </dsp:txBody>
      <dsp:txXfrm>
        <a:off x="1880598" y="1754120"/>
        <a:ext cx="823142" cy="481890"/>
      </dsp:txXfrm>
    </dsp:sp>
    <dsp:sp modelId="{35008E0A-F285-4E98-98F5-1B90DB6FF23D}">
      <dsp:nvSpPr>
        <dsp:cNvPr id="0" name=""/>
        <dsp:cNvSpPr/>
      </dsp:nvSpPr>
      <dsp:spPr>
        <a:xfrm>
          <a:off x="1810729" y="2251002"/>
          <a:ext cx="481439" cy="444899"/>
        </a:xfrm>
        <a:custGeom>
          <a:avLst/>
          <a:gdLst/>
          <a:ahLst/>
          <a:cxnLst/>
          <a:rect l="0" t="0" r="0" b="0"/>
          <a:pathLst>
            <a:path>
              <a:moveTo>
                <a:pt x="481439" y="0"/>
              </a:moveTo>
              <a:lnTo>
                <a:pt x="481439" y="222449"/>
              </a:lnTo>
              <a:lnTo>
                <a:pt x="0" y="222449"/>
              </a:lnTo>
              <a:lnTo>
                <a:pt x="0"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01BF5EB2-4AA7-4C67-A70C-5B73B8FA852A}">
      <dsp:nvSpPr>
        <dsp:cNvPr id="0" name=""/>
        <dsp:cNvSpPr/>
      </dsp:nvSpPr>
      <dsp:spPr>
        <a:xfrm>
          <a:off x="1627775"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sp:txBody>
      <dsp:txXfrm>
        <a:off x="1638492" y="2706619"/>
        <a:ext cx="344474" cy="1158942"/>
      </dsp:txXfrm>
    </dsp:sp>
    <dsp:sp modelId="{95E7862E-ADCA-4E9A-8EA8-48DF8CF349CA}">
      <dsp:nvSpPr>
        <dsp:cNvPr id="0" name=""/>
        <dsp:cNvSpPr/>
      </dsp:nvSpPr>
      <dsp:spPr>
        <a:xfrm>
          <a:off x="2246449" y="2251002"/>
          <a:ext cx="91440" cy="444899"/>
        </a:xfrm>
        <a:custGeom>
          <a:avLst/>
          <a:gdLst/>
          <a:ahLst/>
          <a:cxnLst/>
          <a:rect l="0" t="0" r="0" b="0"/>
          <a:pathLst>
            <a:path>
              <a:moveTo>
                <a:pt x="45720" y="0"/>
              </a:moveTo>
              <a:lnTo>
                <a:pt x="45720" y="222449"/>
              </a:lnTo>
              <a:lnTo>
                <a:pt x="101812" y="222449"/>
              </a:lnTo>
              <a:lnTo>
                <a:pt x="101812"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46D20876-E1ED-480A-936E-15988640897E}">
      <dsp:nvSpPr>
        <dsp:cNvPr id="0" name=""/>
        <dsp:cNvSpPr/>
      </dsp:nvSpPr>
      <dsp:spPr>
        <a:xfrm>
          <a:off x="2165307"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sp:txBody>
      <dsp:txXfrm>
        <a:off x="2176024" y="2706619"/>
        <a:ext cx="344474" cy="1158942"/>
      </dsp:txXfrm>
    </dsp:sp>
    <dsp:sp modelId="{C8BF5AB5-1684-4DB5-ACC8-AD4A957BBF41}">
      <dsp:nvSpPr>
        <dsp:cNvPr id="0" name=""/>
        <dsp:cNvSpPr/>
      </dsp:nvSpPr>
      <dsp:spPr>
        <a:xfrm>
          <a:off x="2292169" y="2251002"/>
          <a:ext cx="593624" cy="444899"/>
        </a:xfrm>
        <a:custGeom>
          <a:avLst/>
          <a:gdLst/>
          <a:ahLst/>
          <a:cxnLst/>
          <a:rect l="0" t="0" r="0" b="0"/>
          <a:pathLst>
            <a:path>
              <a:moveTo>
                <a:pt x="0" y="0"/>
              </a:moveTo>
              <a:lnTo>
                <a:pt x="0" y="222449"/>
              </a:lnTo>
              <a:lnTo>
                <a:pt x="593624" y="222449"/>
              </a:lnTo>
              <a:lnTo>
                <a:pt x="593624"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9B105EE0-5D38-4AE7-A281-72E2C917B434}">
      <dsp:nvSpPr>
        <dsp:cNvPr id="0" name=""/>
        <dsp:cNvSpPr/>
      </dsp:nvSpPr>
      <dsp:spPr>
        <a:xfrm>
          <a:off x="2702839"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sp:txBody>
      <dsp:txXfrm>
        <a:off x="2713556" y="2706619"/>
        <a:ext cx="344474" cy="1158942"/>
      </dsp:txXfrm>
    </dsp:sp>
    <dsp:sp modelId="{A3F38261-0E88-42D8-8189-7261C9E22102}">
      <dsp:nvSpPr>
        <dsp:cNvPr id="0" name=""/>
        <dsp:cNvSpPr/>
      </dsp:nvSpPr>
      <dsp:spPr>
        <a:xfrm>
          <a:off x="3826475" y="511874"/>
          <a:ext cx="615822" cy="393984"/>
        </a:xfrm>
        <a:custGeom>
          <a:avLst/>
          <a:gdLst/>
          <a:ahLst/>
          <a:cxnLst/>
          <a:rect l="0" t="0" r="0" b="0"/>
          <a:pathLst>
            <a:path>
              <a:moveTo>
                <a:pt x="0" y="0"/>
              </a:moveTo>
              <a:lnTo>
                <a:pt x="0" y="196992"/>
              </a:lnTo>
              <a:lnTo>
                <a:pt x="615822" y="196992"/>
              </a:lnTo>
              <a:lnTo>
                <a:pt x="615822" y="393984"/>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5559E8C8-3E1F-4AF6-B066-01DE7173474A}">
      <dsp:nvSpPr>
        <dsp:cNvPr id="0" name=""/>
        <dsp:cNvSpPr/>
      </dsp:nvSpPr>
      <dsp:spPr>
        <a:xfrm>
          <a:off x="4015735" y="905858"/>
          <a:ext cx="853126" cy="51187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45720" tIns="72000" rIns="45720" bIns="0" numCol="1" spcCol="1270" anchor="ctr" anchorCtr="0">
          <a:noAutofit/>
        </a:bodyPr>
        <a:lstStyle/>
        <a:p>
          <a:pPr marL="0" lvl="0" indent="0" algn="ctr" defTabSz="533400">
            <a:lnSpc>
              <a:spcPts val="1400"/>
            </a:lnSpc>
            <a:spcBef>
              <a:spcPct val="0"/>
            </a:spcBef>
            <a:spcAft>
              <a:spcPts val="30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製造部</a:t>
          </a:r>
          <a:endParaRPr kumimoji="1" lang="en-US" altLang="ja-JP"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marL="0" lvl="0" indent="0" algn="ctr" defTabSz="533400">
            <a:lnSpc>
              <a:spcPts val="1400"/>
            </a:lnSpc>
            <a:spcBef>
              <a:spcPct val="0"/>
            </a:spcBef>
            <a:spcAft>
              <a:spcPts val="300"/>
            </a:spcAft>
            <a:buNone/>
          </a:pP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t>
          </a:r>
          <a:r>
            <a:rPr kumimoji="1" lang="en-US" altLang="ja-JP"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B</a:t>
          </a: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部長）</a:t>
          </a:r>
        </a:p>
      </dsp:txBody>
      <dsp:txXfrm>
        <a:off x="4030727" y="920850"/>
        <a:ext cx="823142" cy="481890"/>
      </dsp:txXfrm>
    </dsp:sp>
    <dsp:sp modelId="{06D5E12F-1876-498D-8154-791DDBF3F20D}">
      <dsp:nvSpPr>
        <dsp:cNvPr id="0" name=""/>
        <dsp:cNvSpPr/>
      </dsp:nvSpPr>
      <dsp:spPr>
        <a:xfrm>
          <a:off x="4396578" y="1417733"/>
          <a:ext cx="91440" cy="321394"/>
        </a:xfrm>
        <a:custGeom>
          <a:avLst/>
          <a:gdLst/>
          <a:ahLst/>
          <a:cxnLst/>
          <a:rect l="0" t="0" r="0" b="0"/>
          <a:pathLst>
            <a:path>
              <a:moveTo>
                <a:pt x="45720" y="0"/>
              </a:moveTo>
              <a:lnTo>
                <a:pt x="45720" y="321394"/>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5BB8E85F-CDC6-4E05-ADDC-4C98A8C00727}">
      <dsp:nvSpPr>
        <dsp:cNvPr id="0" name=""/>
        <dsp:cNvSpPr/>
      </dsp:nvSpPr>
      <dsp:spPr>
        <a:xfrm>
          <a:off x="4015735" y="1739128"/>
          <a:ext cx="853126" cy="51187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45720" tIns="72000" rIns="45720" bIns="0" numCol="1" spcCol="1270" anchor="ctr" anchorCtr="0">
          <a:noAutofit/>
        </a:bodyPr>
        <a:lstStyle/>
        <a:p>
          <a:pPr marL="0" lvl="0" indent="0" algn="ctr" defTabSz="533400">
            <a:lnSpc>
              <a:spcPts val="1400"/>
            </a:lnSpc>
            <a:spcBef>
              <a:spcPct val="0"/>
            </a:spcBef>
            <a:spcAft>
              <a:spcPts val="30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工 場</a:t>
          </a:r>
          <a:endParaRPr kumimoji="1" lang="en-US" altLang="ja-JP"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marL="0" lvl="0" indent="0" algn="ctr" defTabSz="533400">
            <a:lnSpc>
              <a:spcPts val="1400"/>
            </a:lnSpc>
            <a:spcBef>
              <a:spcPct val="0"/>
            </a:spcBef>
            <a:spcAft>
              <a:spcPts val="300"/>
            </a:spcAft>
            <a:buNone/>
          </a:pP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（工場長）</a:t>
          </a:r>
        </a:p>
      </dsp:txBody>
      <dsp:txXfrm>
        <a:off x="4030727" y="1754120"/>
        <a:ext cx="823142" cy="481890"/>
      </dsp:txXfrm>
    </dsp:sp>
    <dsp:sp modelId="{DA8F12A2-644C-4F2E-9341-ED6776B1E8C0}">
      <dsp:nvSpPr>
        <dsp:cNvPr id="0" name=""/>
        <dsp:cNvSpPr/>
      </dsp:nvSpPr>
      <dsp:spPr>
        <a:xfrm>
          <a:off x="3423326" y="2251002"/>
          <a:ext cx="1018972" cy="444899"/>
        </a:xfrm>
        <a:custGeom>
          <a:avLst/>
          <a:gdLst/>
          <a:ahLst/>
          <a:cxnLst/>
          <a:rect l="0" t="0" r="0" b="0"/>
          <a:pathLst>
            <a:path>
              <a:moveTo>
                <a:pt x="1018972" y="0"/>
              </a:moveTo>
              <a:lnTo>
                <a:pt x="1018972" y="222449"/>
              </a:lnTo>
              <a:lnTo>
                <a:pt x="0" y="222449"/>
              </a:lnTo>
              <a:lnTo>
                <a:pt x="0"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29B7EC62-D1FF-473B-8B50-3041CDFF9BD6}">
      <dsp:nvSpPr>
        <dsp:cNvPr id="0" name=""/>
        <dsp:cNvSpPr/>
      </dsp:nvSpPr>
      <dsp:spPr>
        <a:xfrm>
          <a:off x="3240372"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sp:txBody>
      <dsp:txXfrm>
        <a:off x="3251089" y="2706619"/>
        <a:ext cx="344474" cy="1158942"/>
      </dsp:txXfrm>
    </dsp:sp>
    <dsp:sp modelId="{AD2CE44E-9EE1-47D7-8844-EE2E03058D0C}">
      <dsp:nvSpPr>
        <dsp:cNvPr id="0" name=""/>
        <dsp:cNvSpPr/>
      </dsp:nvSpPr>
      <dsp:spPr>
        <a:xfrm>
          <a:off x="3960858" y="2251002"/>
          <a:ext cx="481439" cy="444899"/>
        </a:xfrm>
        <a:custGeom>
          <a:avLst/>
          <a:gdLst/>
          <a:ahLst/>
          <a:cxnLst/>
          <a:rect l="0" t="0" r="0" b="0"/>
          <a:pathLst>
            <a:path>
              <a:moveTo>
                <a:pt x="481439" y="0"/>
              </a:moveTo>
              <a:lnTo>
                <a:pt x="481439" y="222449"/>
              </a:lnTo>
              <a:lnTo>
                <a:pt x="0" y="222449"/>
              </a:lnTo>
              <a:lnTo>
                <a:pt x="0"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884ED436-55FA-4CA5-B1A5-69C00DF412D5}">
      <dsp:nvSpPr>
        <dsp:cNvPr id="0" name=""/>
        <dsp:cNvSpPr/>
      </dsp:nvSpPr>
      <dsp:spPr>
        <a:xfrm>
          <a:off x="3777904"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p>
      </dsp:txBody>
      <dsp:txXfrm>
        <a:off x="3788621" y="2706619"/>
        <a:ext cx="344474" cy="1158942"/>
      </dsp:txXfrm>
    </dsp:sp>
    <dsp:sp modelId="{63E6B99F-EC30-4F08-B4BD-9A151B446544}">
      <dsp:nvSpPr>
        <dsp:cNvPr id="0" name=""/>
        <dsp:cNvSpPr/>
      </dsp:nvSpPr>
      <dsp:spPr>
        <a:xfrm>
          <a:off x="4396578" y="2251002"/>
          <a:ext cx="91440" cy="444899"/>
        </a:xfrm>
        <a:custGeom>
          <a:avLst/>
          <a:gdLst/>
          <a:ahLst/>
          <a:cxnLst/>
          <a:rect l="0" t="0" r="0" b="0"/>
          <a:pathLst>
            <a:path>
              <a:moveTo>
                <a:pt x="45720" y="0"/>
              </a:moveTo>
              <a:lnTo>
                <a:pt x="45720" y="222449"/>
              </a:lnTo>
              <a:lnTo>
                <a:pt x="101812" y="222449"/>
              </a:lnTo>
              <a:lnTo>
                <a:pt x="101812"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7CA73574-016A-4079-BFC0-26F20E9E5322}">
      <dsp:nvSpPr>
        <dsp:cNvPr id="0" name=""/>
        <dsp:cNvSpPr/>
      </dsp:nvSpPr>
      <dsp:spPr>
        <a:xfrm>
          <a:off x="4315436"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パート</a:t>
          </a:r>
        </a:p>
      </dsp:txBody>
      <dsp:txXfrm>
        <a:off x="4326153" y="2706619"/>
        <a:ext cx="344474" cy="1158942"/>
      </dsp:txXfrm>
    </dsp:sp>
    <dsp:sp modelId="{9DD54DA6-A948-4580-BFBC-03AFE6CCA8CD}">
      <dsp:nvSpPr>
        <dsp:cNvPr id="0" name=""/>
        <dsp:cNvSpPr/>
      </dsp:nvSpPr>
      <dsp:spPr>
        <a:xfrm>
          <a:off x="4442298" y="2251002"/>
          <a:ext cx="593624" cy="444899"/>
        </a:xfrm>
        <a:custGeom>
          <a:avLst/>
          <a:gdLst/>
          <a:ahLst/>
          <a:cxnLst/>
          <a:rect l="0" t="0" r="0" b="0"/>
          <a:pathLst>
            <a:path>
              <a:moveTo>
                <a:pt x="0" y="0"/>
              </a:moveTo>
              <a:lnTo>
                <a:pt x="0" y="222449"/>
              </a:lnTo>
              <a:lnTo>
                <a:pt x="593624" y="222449"/>
              </a:lnTo>
              <a:lnTo>
                <a:pt x="593624"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ABC413CC-C644-4C3E-816E-E2D9D27B2751}">
      <dsp:nvSpPr>
        <dsp:cNvPr id="0" name=""/>
        <dsp:cNvSpPr/>
      </dsp:nvSpPr>
      <dsp:spPr>
        <a:xfrm>
          <a:off x="4852968"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パート</a:t>
          </a:r>
          <a:endPar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endParaRPr>
        </a:p>
      </dsp:txBody>
      <dsp:txXfrm>
        <a:off x="4863685" y="2706619"/>
        <a:ext cx="344474" cy="1158942"/>
      </dsp:txXfrm>
    </dsp:sp>
    <dsp:sp modelId="{701D338D-5273-489E-901E-B503A7F216F1}">
      <dsp:nvSpPr>
        <dsp:cNvPr id="0" name=""/>
        <dsp:cNvSpPr/>
      </dsp:nvSpPr>
      <dsp:spPr>
        <a:xfrm>
          <a:off x="4442298" y="2251002"/>
          <a:ext cx="1131157" cy="444899"/>
        </a:xfrm>
        <a:custGeom>
          <a:avLst/>
          <a:gdLst/>
          <a:ahLst/>
          <a:cxnLst/>
          <a:rect l="0" t="0" r="0" b="0"/>
          <a:pathLst>
            <a:path>
              <a:moveTo>
                <a:pt x="0" y="0"/>
              </a:moveTo>
              <a:lnTo>
                <a:pt x="0" y="222449"/>
              </a:lnTo>
              <a:lnTo>
                <a:pt x="1131157" y="222449"/>
              </a:lnTo>
              <a:lnTo>
                <a:pt x="1131157"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A4B3E534-A99C-4936-BFD9-3D6262D1F53C}">
      <dsp:nvSpPr>
        <dsp:cNvPr id="0" name=""/>
        <dsp:cNvSpPr/>
      </dsp:nvSpPr>
      <dsp:spPr>
        <a:xfrm>
          <a:off x="5390501"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アルバイト</a:t>
          </a:r>
        </a:p>
      </dsp:txBody>
      <dsp:txXfrm>
        <a:off x="5401218" y="2706619"/>
        <a:ext cx="344474" cy="1158942"/>
      </dsp:txXfrm>
    </dsp:sp>
    <dsp:sp modelId="{F1F41A6B-78FD-4995-A7CA-B8FD3CD130EB}">
      <dsp:nvSpPr>
        <dsp:cNvPr id="0" name=""/>
        <dsp:cNvSpPr/>
      </dsp:nvSpPr>
      <dsp:spPr>
        <a:xfrm>
          <a:off x="3826475" y="511874"/>
          <a:ext cx="2228419" cy="393984"/>
        </a:xfrm>
        <a:custGeom>
          <a:avLst/>
          <a:gdLst/>
          <a:ahLst/>
          <a:cxnLst/>
          <a:rect l="0" t="0" r="0" b="0"/>
          <a:pathLst>
            <a:path>
              <a:moveTo>
                <a:pt x="0" y="0"/>
              </a:moveTo>
              <a:lnTo>
                <a:pt x="0" y="196992"/>
              </a:lnTo>
              <a:lnTo>
                <a:pt x="2228419" y="196992"/>
              </a:lnTo>
              <a:lnTo>
                <a:pt x="2228419" y="393984"/>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F10D5990-25D9-4A27-83E9-A761BCF13554}">
      <dsp:nvSpPr>
        <dsp:cNvPr id="0" name=""/>
        <dsp:cNvSpPr/>
      </dsp:nvSpPr>
      <dsp:spPr>
        <a:xfrm>
          <a:off x="5628332" y="905858"/>
          <a:ext cx="853126" cy="51187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45720" tIns="72000" rIns="45720" bIns="0" numCol="1" spcCol="1270" anchor="ctr" anchorCtr="0">
          <a:noAutofit/>
        </a:bodyPr>
        <a:lstStyle/>
        <a:p>
          <a:pPr marL="0" lvl="0" indent="0" algn="ctr" defTabSz="533400">
            <a:lnSpc>
              <a:spcPts val="1400"/>
            </a:lnSpc>
            <a:spcBef>
              <a:spcPct val="0"/>
            </a:spcBef>
            <a:spcAft>
              <a:spcPts val="30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総務部</a:t>
          </a:r>
          <a:endParaRPr kumimoji="1" lang="en-US" altLang="ja-JP"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marL="0" lvl="0" indent="0" algn="ctr" defTabSz="533400">
            <a:lnSpc>
              <a:spcPts val="1400"/>
            </a:lnSpc>
            <a:spcBef>
              <a:spcPct val="0"/>
            </a:spcBef>
            <a:spcAft>
              <a:spcPts val="300"/>
            </a:spcAft>
            <a:buNone/>
          </a:pP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a:t>
          </a:r>
          <a:r>
            <a:rPr kumimoji="1" lang="en-US" altLang="ja-JP"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C</a:t>
          </a: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部長）</a:t>
          </a:r>
        </a:p>
      </dsp:txBody>
      <dsp:txXfrm>
        <a:off x="5643324" y="920850"/>
        <a:ext cx="823142" cy="481890"/>
      </dsp:txXfrm>
    </dsp:sp>
    <dsp:sp modelId="{25B1CCA0-4B61-4C0D-8EDF-CBF3A72505DD}">
      <dsp:nvSpPr>
        <dsp:cNvPr id="0" name=""/>
        <dsp:cNvSpPr/>
      </dsp:nvSpPr>
      <dsp:spPr>
        <a:xfrm>
          <a:off x="6009175" y="1417733"/>
          <a:ext cx="91440" cy="321394"/>
        </a:xfrm>
        <a:custGeom>
          <a:avLst/>
          <a:gdLst/>
          <a:ahLst/>
          <a:cxnLst/>
          <a:rect l="0" t="0" r="0" b="0"/>
          <a:pathLst>
            <a:path>
              <a:moveTo>
                <a:pt x="45720" y="0"/>
              </a:moveTo>
              <a:lnTo>
                <a:pt x="45720" y="321394"/>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2F311755-1D98-46AC-8B2E-261CE25DD358}">
      <dsp:nvSpPr>
        <dsp:cNvPr id="0" name=""/>
        <dsp:cNvSpPr/>
      </dsp:nvSpPr>
      <dsp:spPr>
        <a:xfrm>
          <a:off x="5628332" y="1739128"/>
          <a:ext cx="853126" cy="51187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45720" tIns="72000" rIns="45720" bIns="0" numCol="1" spcCol="1270" anchor="ctr" anchorCtr="0">
          <a:noAutofit/>
        </a:bodyPr>
        <a:lstStyle/>
        <a:p>
          <a:pPr marL="0" lvl="0" indent="0" algn="ctr" defTabSz="533400">
            <a:lnSpc>
              <a:spcPts val="1400"/>
            </a:lnSpc>
            <a:spcBef>
              <a:spcPct val="0"/>
            </a:spcBef>
            <a:spcAft>
              <a:spcPts val="30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総務課</a:t>
          </a:r>
          <a:endParaRPr kumimoji="1" lang="en-US" altLang="ja-JP"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endParaRPr>
        </a:p>
        <a:p>
          <a:pPr marL="0" lvl="0" indent="0" algn="ctr" defTabSz="533400">
            <a:lnSpc>
              <a:spcPts val="1400"/>
            </a:lnSpc>
            <a:spcBef>
              <a:spcPct val="0"/>
            </a:spcBef>
            <a:spcAft>
              <a:spcPts val="300"/>
            </a:spcAft>
            <a:buNone/>
          </a:pPr>
          <a:r>
            <a:rPr kumimoji="1" lang="ja-JP" altLang="en-US" sz="11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（Ｆ課長）</a:t>
          </a:r>
        </a:p>
      </dsp:txBody>
      <dsp:txXfrm>
        <a:off x="5643324" y="1754120"/>
        <a:ext cx="823142" cy="481890"/>
      </dsp:txXfrm>
    </dsp:sp>
    <dsp:sp modelId="{4C3E1B67-9EF8-4321-871C-EA1FDA0F017B}">
      <dsp:nvSpPr>
        <dsp:cNvPr id="0" name=""/>
        <dsp:cNvSpPr/>
      </dsp:nvSpPr>
      <dsp:spPr>
        <a:xfrm>
          <a:off x="6009175" y="2251002"/>
          <a:ext cx="91440" cy="444899"/>
        </a:xfrm>
        <a:custGeom>
          <a:avLst/>
          <a:gdLst/>
          <a:ahLst/>
          <a:cxnLst/>
          <a:rect l="0" t="0" r="0" b="0"/>
          <a:pathLst>
            <a:path>
              <a:moveTo>
                <a:pt x="45720" y="0"/>
              </a:moveTo>
              <a:lnTo>
                <a:pt x="45720" y="222449"/>
              </a:lnTo>
              <a:lnTo>
                <a:pt x="101812" y="222449"/>
              </a:lnTo>
              <a:lnTo>
                <a:pt x="101812" y="44489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93C3C1BB-2417-4AE4-967E-840D3630E6E5}">
      <dsp:nvSpPr>
        <dsp:cNvPr id="0" name=""/>
        <dsp:cNvSpPr/>
      </dsp:nvSpPr>
      <dsp:spPr>
        <a:xfrm>
          <a:off x="5928033" y="2695902"/>
          <a:ext cx="365908" cy="118037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eaVert" wrap="square" lIns="45720" tIns="144000" rIns="45720" bIns="45720" numCol="1" spcCol="1270" anchor="ctr" anchorCtr="0">
          <a:noAutofit/>
        </a:bodyPr>
        <a:lstStyle/>
        <a:p>
          <a:pPr marL="0" lvl="0" indent="0" algn="l" defTabSz="533400">
            <a:lnSpc>
              <a:spcPct val="90000"/>
            </a:lnSpc>
            <a:spcBef>
              <a:spcPct val="0"/>
            </a:spcBef>
            <a:spcAft>
              <a:spcPts val="0"/>
            </a:spcAft>
            <a:buNone/>
          </a:pPr>
          <a:r>
            <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cs typeface="メイリオ" panose="020B0604030504040204" pitchFamily="50" charset="-128"/>
            </a:rPr>
            <a:t>社員</a:t>
          </a:r>
          <a:endParaRPr kumimoji="1" lang="ja-JP" altLang="en-US" sz="1200" b="0" kern="1200" dirty="0">
            <a:solidFill>
              <a:schemeClr val="tx1">
                <a:lumMod val="65000"/>
                <a:lumOff val="35000"/>
              </a:schemeClr>
            </a:solidFill>
            <a:effectLst/>
            <a:latin typeface="游ゴシック" panose="020B0400000000000000" pitchFamily="50" charset="-128"/>
            <a:ea typeface="游ゴシック" panose="020B0400000000000000" pitchFamily="50" charset="-128"/>
          </a:endParaRPr>
        </a:p>
      </dsp:txBody>
      <dsp:txXfrm>
        <a:off x="5938750" y="2706619"/>
        <a:ext cx="344474" cy="1158942"/>
      </dsp:txXfrm>
    </dsp:sp>
  </dsp:spTree>
</dsp:drawing>
</file>

<file path=ppt/diagrams/layout1.xml><?xml version="1.0" encoding="utf-8"?>
<dgm:layoutDef xmlns:dgm="http://schemas.openxmlformats.org/drawingml/2006/diagram" xmlns:a="http://schemas.openxmlformats.org/drawingml/2006/main" uniqueId="urn:microsoft.com/office/officeart/2005/8/layout/hierarchy6">
  <dgm:title val=""/>
  <dgm:desc val=""/>
  <dgm:catLst>
    <dgm:cat type="hierarchy" pri="3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 modelId="4">
          <dgm:prSet phldr="1"/>
        </dgm:pt>
        <dgm:pt modelId="5">
          <dgm:prSet phldr="1"/>
        </dgm:pt>
        <dgm:pt modelId="6">
          <dgm:prSet phldr="1"/>
        </dgm:pt>
      </dgm:ptLst>
      <dgm:cxnLst>
        <dgm:cxn modelId="7" srcId="0" destId="1" srcOrd="0" destOrd="0"/>
        <dgm:cxn modelId="8" srcId="1" destId="2" srcOrd="0" destOrd="0"/>
        <dgm:cxn modelId="9" srcId="1" destId="3" srcOrd="1" destOrd="0"/>
        <dgm:cxn modelId="23" srcId="2" destId="21" srcOrd="0" destOrd="0"/>
        <dgm:cxn modelId="24" srcId="2" destId="22" srcOrd="1" destOrd="0"/>
        <dgm:cxn modelId="33" srcId="3" destId="31" srcOrd="0" destOrd="0"/>
        <dgm:cxn modelId="10" srcId="0" destId="4" srcOrd="1" destOrd="0"/>
        <dgm:cxn modelId="11" srcId="0" destId="5" srcOrd="2" destOrd="0"/>
        <dgm:cxn modelId="12" srcId="0" destId="6" srcOrd="3" destOrd="0"/>
      </dgm:cxnLst>
      <dgm:bg/>
      <dgm:whole/>
    </dgm:dataModel>
  </dgm:sampData>
  <dgm:styleData>
    <dgm:dataModel>
      <dgm:ptLst>
        <dgm:pt modelId="0" type="doc"/>
        <dgm:pt modelId="1"/>
        <dgm:pt modelId="11"/>
        <dgm:pt modelId="12"/>
        <dgm:pt modelId="2"/>
        <dgm:pt modelId="3"/>
      </dgm:ptLst>
      <dgm:cxnLst>
        <dgm:cxn modelId="4" srcId="0" destId="1" srcOrd="0" destOrd="0"/>
        <dgm:cxn modelId="13" srcId="1" destId="11" srcOrd="0" destOrd="0"/>
        <dgm:cxn modelId="14" srcId="1" destId="12" srcOrd="1" destOrd="0"/>
        <dgm:cxn modelId="5" srcId="0" destId="2" srcOrd="1" destOrd="0"/>
        <dgm:cxn modelId="6" srcId="0" destId="3" srcOrd="2" destOrd="0"/>
      </dgm:cxnLst>
      <dgm:bg/>
      <dgm:whole/>
    </dgm:dataModel>
  </dgm:styleData>
  <dgm:clrData>
    <dgm:dataModel>
      <dgm:ptLst>
        <dgm:pt modelId="0" type="doc"/>
        <dgm:pt modelId="1"/>
        <dgm:pt modelId="2"/>
        <dgm:pt modelId="21"/>
        <dgm:pt modelId="211"/>
        <dgm:pt modelId="3"/>
        <dgm:pt modelId="31"/>
        <dgm:pt modelId="311"/>
        <dgm:pt modelId="4"/>
        <dgm:pt modelId="5"/>
        <dgm:pt modelId="6"/>
        <dgm:pt modelId="7"/>
      </dgm:ptLst>
      <dgm:cxnLst>
        <dgm:cxn modelId="8" srcId="0" destId="1" srcOrd="0" destOrd="0"/>
        <dgm:cxn modelId="9" srcId="1" destId="2" srcOrd="0" destOrd="0"/>
        <dgm:cxn modelId="10" srcId="1" destId="3" srcOrd="1" destOrd="0"/>
        <dgm:cxn modelId="23" srcId="2" destId="21" srcOrd="0" destOrd="0"/>
        <dgm:cxn modelId="24" srcId="21" destId="211" srcOrd="0" destOrd="0"/>
        <dgm:cxn modelId="33" srcId="3" destId="31" srcOrd="0" destOrd="0"/>
        <dgm:cxn modelId="34" srcId="31" destId="311" srcOrd="0" destOrd="0"/>
        <dgm:cxn modelId="11" srcId="0" destId="4" srcOrd="1" destOrd="0"/>
        <dgm:cxn modelId="12" srcId="0" destId="5" srcOrd="2" destOrd="0"/>
        <dgm:cxn modelId="13" srcId="0" destId="6" srcOrd="3" destOrd="0"/>
        <dgm:cxn modelId="14" srcId="0" destId="7" srcOrd="4" destOrd="0"/>
      </dgm:cxnLst>
      <dgm:bg/>
      <dgm:whole/>
    </dgm:dataModel>
  </dgm:clrData>
  <dgm:layoutNode name="mainComposite">
    <dgm:varLst>
      <dgm:chPref val="1"/>
      <dgm:dir/>
      <dgm:animOne val="branch"/>
      <dgm:animLvl val="lvl"/>
      <dgm:resizeHandles val="exact"/>
    </dgm:varLst>
    <dgm:alg type="composite">
      <dgm:param type="vertAlign" val="mid"/>
      <dgm:param type="horzAlign" val="ctr"/>
    </dgm:alg>
    <dgm:shape xmlns:r="http://schemas.openxmlformats.org/officeDocument/2006/relationships" r:blip="">
      <dgm:adjLst/>
    </dgm:shape>
    <dgm:presOf/>
    <dgm:choose name="Name0">
      <dgm:if name="Name1" axis="ch" ptType="node" func="cnt" op="gte" val="2">
        <dgm:choose name="Name2">
          <dgm:if name="Name3" func="var" arg="dir" op="equ" val="norm">
            <dgm:constrLst>
              <dgm:constr type="l" for="ch" forName="hierFlow" refType="w" fact="0.3"/>
              <dgm:constr type="t" for="ch" forName="hierFlow"/>
              <dgm:constr type="r" for="ch" forName="hierFlow" refType="w" fact="0.98"/>
              <dgm:constr type="b" for="ch" forName="hierFlow" refType="h" fact="0.98"/>
              <dgm:constr type="l" for="ch" forName="bgShapesFlow"/>
              <dgm:constr type="t" for="ch" forName="bgShapesFlow"/>
              <dgm:constr type="r" for="ch" forName="bgShapesFlow" refType="w"/>
              <dgm:constr type="b" for="ch" forName="bgShapesFlow" refType="h"/>
              <dgm:constr type="w" for="des" forName="level1Shape" refType="w"/>
              <dgm:constr type="h" for="des" forName="level1Shape" refType="w" refFor="des" refForName="level1Shape" fact="0.66667"/>
              <dgm:constr type="w" for="des" forName="level2Shape" refType="w" refFor="des" refForName="level1Shape" op="equ"/>
              <dgm:constr type="h" for="des" forName="level2Shape" refType="h" refFor="des" refForName="level1Shape" op="equ"/>
              <dgm:constr type="sp" for="des" refType="h" refFor="des" refForName="level1Shape" op="equ" fact="0.4"/>
              <dgm:constr type="sibSp" for="des" forName="hierChild1" refType="w" refFor="des" refForName="level1Shape" op="equ" fact="0.3"/>
              <dgm:constr type="sibSp" for="des" forName="hierChild2" refType="sibSp" refFor="des" refForName="hierChild1" op="equ"/>
              <dgm:constr type="sibSp" for="des" forName="hierChild3" refType="sibSp" refFor="des" refForName="hierChild1" op="equ"/>
              <dgm:constr type="userA" for="des" refType="h" refFor="des" refForName="level1Shape" op="equ"/>
              <dgm:constr type="userB" for="des" refType="sp" refFor="des" op="equ"/>
              <dgm:constr type="h" for="des" forName="firstBuf" refType="h" refFor="des" refForName="level1Shape" fact="0.1"/>
            </dgm:constrLst>
          </dgm:if>
          <dgm:else name="Name4">
            <dgm:constrLst>
              <dgm:constr type="l" for="ch" forName="hierFlow" refType="w" fact="0.02"/>
              <dgm:constr type="t" for="ch" forName="hierFlow"/>
              <dgm:constr type="r" for="ch" forName="hierFlow" refType="w" fact="0.7"/>
              <dgm:constr type="b" for="ch" forName="hierFlow" refType="h" fact="0.98"/>
              <dgm:constr type="l" for="ch" forName="bgShapesFlow"/>
              <dgm:constr type="t" for="ch" forName="bgShapesFlow"/>
              <dgm:constr type="r" for="ch" forName="bgShapesFlow" refType="w"/>
              <dgm:constr type="b" for="ch" forName="bgShapesFlow" refType="h"/>
              <dgm:constr type="w" for="des" forName="level1Shape" refType="w"/>
              <dgm:constr type="h" for="des" forName="level1Shape" refType="w" refFor="des" refForName="level1Shape" fact="0.66667"/>
              <dgm:constr type="w" for="des" forName="level2Shape" refType="w" refFor="des" refForName="level1Shape" op="equ"/>
              <dgm:constr type="h" for="des" forName="level2Shape" refType="h" refFor="des" refForName="level1Shape" op="equ"/>
              <dgm:constr type="sp" for="des" refType="h" refFor="des" refForName="level1Shape" op="equ" fact="0.4"/>
              <dgm:constr type="sibSp" for="des" forName="hierChild1" refType="w" refFor="des" refForName="level1Shape" op="equ" fact="0.3"/>
              <dgm:constr type="sibSp" for="des" forName="hierChild2" refType="sibSp" refFor="des" refForName="hierChild1" op="equ"/>
              <dgm:constr type="sibSp" for="des" forName="hierChild3" refType="sibSp" refFor="des" refForName="hierChild1" op="equ"/>
              <dgm:constr type="userA" for="des" refType="h" refFor="des" refForName="level1Shape" op="equ"/>
              <dgm:constr type="userB" for="des" refType="sp" refFor="des" op="equ"/>
              <dgm:constr type="h" for="des" forName="firstBuf" refType="h" refFor="des" refForName="level1Shape" fact="0.1"/>
            </dgm:constrLst>
          </dgm:else>
        </dgm:choose>
      </dgm:if>
      <dgm:else name="Name5">
        <dgm:constrLst>
          <dgm:constr type="l" for="ch" forName="hierFlow"/>
          <dgm:constr type="t" for="ch" forName="hierFlow"/>
          <dgm:constr type="r" for="ch" forName="hierFlow" refType="w"/>
          <dgm:constr type="b" for="ch" forName="hierFlow" refType="h"/>
          <dgm:constr type="l" for="ch" forName="bgShapesFlow"/>
          <dgm:constr type="t" for="ch" forName="bgShapesFlow"/>
          <dgm:constr type="r" for="ch" forName="bgShapesFlow" refType="w"/>
          <dgm:constr type="b" for="ch" forName="bgShapesFlow" refType="h"/>
          <dgm:constr type="w" for="des" forName="level1Shape" refType="w"/>
          <dgm:constr type="h" for="des" forName="level1Shape" refType="w" refFor="des" refForName="level1Shape" fact="0.66667"/>
          <dgm:constr type="w" for="des" forName="level2Shape" refType="w" refFor="des" refForName="level1Shape" op="equ"/>
          <dgm:constr type="h" for="des" forName="level2Shape" refType="h" refFor="des" refForName="level1Shape" op="equ"/>
          <dgm:constr type="sp" for="des" refType="h" refFor="des" refForName="level1Shape" op="equ" fact="0.4"/>
          <dgm:constr type="sibSp" for="des" forName="hierChild1" refType="w" refFor="des" refForName="level1Shape" op="equ" fact="0.3"/>
          <dgm:constr type="sibSp" for="des" forName="hierChild2" refType="sibSp" refFor="des" refForName="hierChild1" op="equ"/>
          <dgm:constr type="sibSp" for="des" forName="hierChild3" refType="sibSp" refFor="des" refForName="hierChild1" op="equ"/>
          <dgm:constr type="userA" for="des" refType="h" refFor="des" refForName="level1Shape" op="equ"/>
          <dgm:constr type="userB" for="des" refType="sp" refFor="des" op="equ"/>
          <dgm:constr type="h" for="des" forName="firstBuf" refType="h" refFor="des" refForName="level1Shape" fact="0.1"/>
        </dgm:constrLst>
      </dgm:else>
    </dgm:choose>
    <dgm:ruleLst/>
    <dgm:layoutNode name="hierFlow">
      <dgm:alg type="lin">
        <dgm:param type="linDir" val="fromT"/>
        <dgm:param type="nodeVertAlign" val="t"/>
        <dgm:param type="vertAlign" val="t"/>
        <dgm:param type="nodeHorzAlign" val="ctr"/>
        <dgm:param type="fallback" val="2D"/>
      </dgm:alg>
      <dgm:shape xmlns:r="http://schemas.openxmlformats.org/officeDocument/2006/relationships" r:blip="">
        <dgm:adjLst/>
      </dgm:shape>
      <dgm:presOf/>
      <dgm:constrLst/>
      <dgm:ruleLst/>
      <dgm:choose name="Name6">
        <dgm:if name="Name7" axis="ch" ptType="node" func="cnt" op="gte" val="2">
          <dgm:layoutNode name="firstBuf">
            <dgm:alg type="sp"/>
            <dgm:shape xmlns:r="http://schemas.openxmlformats.org/officeDocument/2006/relationships" r:blip="">
              <dgm:adjLst/>
            </dgm:shape>
            <dgm:presOf/>
            <dgm:constrLst/>
            <dgm:ruleLst/>
          </dgm:layoutNode>
        </dgm:if>
        <dgm:else name="Name8"/>
      </dgm:choose>
      <dgm:layoutNode name="hierChild1">
        <dgm:varLst>
          <dgm:chPref val="1"/>
          <dgm:animOne val="branch"/>
          <dgm:animLvl val="lvl"/>
        </dgm:varLst>
        <dgm:choose name="Name9">
          <dgm:if name="Name10" func="var" arg="dir" op="equ" val="norm">
            <dgm:alg type="hierChild">
              <dgm:param type="linDir" val="fromL"/>
              <dgm:param type="vertAlign" val="t"/>
            </dgm:alg>
          </dgm:if>
          <dgm:else name="Name11">
            <dgm:alg type="hierChild">
              <dgm:param type="linDir" val="fromR"/>
              <dgm:param type="vertAlign" val="t"/>
            </dgm:alg>
          </dgm:else>
        </dgm:choose>
        <dgm:shape xmlns:r="http://schemas.openxmlformats.org/officeDocument/2006/relationships" r:blip="">
          <dgm:adjLst/>
        </dgm:shape>
        <dgm:presOf/>
        <dgm:constrLst>
          <dgm:constr type="primFontSz" for="des" ptType="node" op="equ"/>
        </dgm:constrLst>
        <dgm:ruleLst/>
        <dgm:forEach name="Name12" axis="ch" cnt="3">
          <dgm:forEach name="Name13" axis="self" ptType="node">
            <dgm:layoutNode name="Name14">
              <dgm:alg type="hierRoot"/>
              <dgm:shape xmlns:r="http://schemas.openxmlformats.org/officeDocument/2006/relationships" r:blip="">
                <dgm:adjLst/>
              </dgm:shape>
              <dgm:presOf/>
              <dgm:constrLst/>
              <dgm:ruleLst/>
              <dgm:layoutNode name="level1Shape" styleLbl="node0">
                <dgm:varLst>
                  <dgm:chPref val="3"/>
                </dgm:varLst>
                <dgm:alg type="tx"/>
                <dgm:shape xmlns:r="http://schemas.openxmlformats.org/officeDocument/2006/relationships" type="roundRect" r:blip="">
                  <dgm:adjLst>
                    <dgm:adj idx="1" val="0.1"/>
                  </dgm:adjLst>
                </dgm:shape>
                <dgm:presOf axis="self"/>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hierChild2">
                <dgm:choose name="Name15">
                  <dgm:if name="Name16" func="var" arg="dir" op="equ" val="norm">
                    <dgm:alg type="hierChild">
                      <dgm:param type="linDir" val="fromL"/>
                    </dgm:alg>
                  </dgm:if>
                  <dgm:else name="Name17">
                    <dgm:alg type="hierChild">
                      <dgm:param type="linDir" val="fromR"/>
                    </dgm:alg>
                  </dgm:else>
                </dgm:choose>
                <dgm:shape xmlns:r="http://schemas.openxmlformats.org/officeDocument/2006/relationships" r:blip="">
                  <dgm:adjLst/>
                </dgm:shape>
                <dgm:presOf/>
                <dgm:constrLst/>
                <dgm:ruleLst/>
                <dgm:forEach name="repeat" axis="ch">
                  <dgm:forEach name="Name18" axis="self" ptType="parTrans" cnt="1">
                    <dgm:layoutNode name="Name19">
                      <dgm:alg type="conn">
                        <dgm:param type="dim" val="1D"/>
                        <dgm:param type="endSty" val="noArr"/>
                        <dgm:param type="connRout" val="bend"/>
                        <dgm:param type="begPts" val="bCtr"/>
                        <dgm:param type="endPts" val="tCtr"/>
                      </dgm:alg>
                      <dgm:shape xmlns:r="http://schemas.openxmlformats.org/officeDocument/2006/relationships" type="conn" r:blip="">
                        <dgm:adjLst/>
                      </dgm:shape>
                      <dgm:presOf axis="self"/>
                      <dgm:constrLst>
                        <dgm:constr type="w" val="1"/>
                        <dgm:constr type="h" val="1"/>
                        <dgm:constr type="begPad"/>
                        <dgm:constr type="endPad"/>
                      </dgm:constrLst>
                      <dgm:ruleLst/>
                    </dgm:layoutNode>
                  </dgm:forEach>
                  <dgm:forEach name="Name20" axis="self" ptType="node">
                    <dgm:layoutNode name="Name21">
                      <dgm:alg type="hierRoot"/>
                      <dgm:shape xmlns:r="http://schemas.openxmlformats.org/officeDocument/2006/relationships" r:blip="">
                        <dgm:adjLst/>
                      </dgm:shape>
                      <dgm:presOf/>
                      <dgm:constrLst/>
                      <dgm:ruleLst/>
                      <dgm:layoutNode name="level2Shape">
                        <dgm:alg type="tx"/>
                        <dgm:shape xmlns:r="http://schemas.openxmlformats.org/officeDocument/2006/relationships" type="roundRect" r:blip="">
                          <dgm:adjLst>
                            <dgm:adj idx="1" val="0.1"/>
                          </dgm:adjLst>
                        </dgm:shape>
                        <dgm:presOf axis="self"/>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hierChild3">
                        <dgm:choose name="Name22">
                          <dgm:if name="Name23" func="var" arg="dir" op="equ" val="norm">
                            <dgm:alg type="hierChild">
                              <dgm:param type="linDir" val="fromL"/>
                            </dgm:alg>
                          </dgm:if>
                          <dgm:else name="Name24">
                            <dgm:alg type="hierChild">
                              <dgm:param type="linDir" val="fromR"/>
                            </dgm:alg>
                          </dgm:else>
                        </dgm:choose>
                        <dgm:shape xmlns:r="http://schemas.openxmlformats.org/officeDocument/2006/relationships" r:blip="">
                          <dgm:adjLst/>
                        </dgm:shape>
                        <dgm:presOf/>
                        <dgm:constrLst/>
                        <dgm:ruleLst/>
                        <dgm:forEach name="Name25" ref="repeat"/>
                      </dgm:layoutNode>
                    </dgm:layoutNode>
                  </dgm:forEach>
                </dgm:forEach>
              </dgm:layoutNode>
            </dgm:layoutNode>
          </dgm:forEach>
        </dgm:forEach>
      </dgm:layoutNode>
    </dgm:layoutNode>
    <dgm:layoutNode name="bgShapesFlow">
      <dgm:alg type="lin">
        <dgm:param type="linDir" val="fromT"/>
        <dgm:param type="nodeVertAlign" val="t"/>
        <dgm:param type="vertAlign" val="t"/>
        <dgm:param type="nodeHorzAlign" val="ctr"/>
      </dgm:alg>
      <dgm:shape xmlns:r="http://schemas.openxmlformats.org/officeDocument/2006/relationships" r:blip="">
        <dgm:adjLst/>
      </dgm:shape>
      <dgm:presOf/>
      <dgm:constrLst>
        <dgm:constr type="userB"/>
        <dgm:constr type="w" for="ch" forName="rectComp" refType="w"/>
        <dgm:constr type="h" for="ch" forName="rectComp" refType="h"/>
        <dgm:constr type="w" for="des" forName="bgRect" refType="w"/>
        <dgm:constr type="primFontSz" for="des" forName="bgRectTx" op="equ"/>
      </dgm:constrLst>
      <dgm:ruleLst/>
      <dgm:forEach name="Name26" axis="ch" ptType="node" st="2">
        <dgm:layoutNode name="rectComp">
          <dgm:alg type="composite">
            <dgm:param type="vertAlign" val="t"/>
            <dgm:param type="horzAlign" val="ctr"/>
          </dgm:alg>
          <dgm:shape xmlns:r="http://schemas.openxmlformats.org/officeDocument/2006/relationships" r:blip="">
            <dgm:adjLst/>
          </dgm:shape>
          <dgm:presOf/>
          <dgm:choose name="Name27">
            <dgm:if name="Name28" func="var" arg="dir" op="equ" val="norm">
              <dgm:constrLst>
                <dgm:constr type="userA"/>
                <dgm:constr type="l" for="ch" forName="bgRect"/>
                <dgm:constr type="t" for="ch" forName="bgRect"/>
                <dgm:constr type="h" for="ch" forName="bgRect" refType="userA" fact="1.2"/>
                <dgm:constr type="l" for="ch" forName="bgRectTx"/>
                <dgm:constr type="t" for="ch" forName="bgRectTx"/>
                <dgm:constr type="w" for="ch" forName="bgRectTx" refType="w" refFor="ch" refForName="bgRect" fact="0.3"/>
                <dgm:constr type="h" for="ch" forName="bgRectTx" refType="h" refFor="ch" refForName="bgRect" op="equ"/>
              </dgm:constrLst>
            </dgm:if>
            <dgm:else name="Name29">
              <dgm:constrLst>
                <dgm:constr type="userA"/>
                <dgm:constr type="l" for="ch" forName="bgRect"/>
                <dgm:constr type="t" for="ch" forName="bgRect"/>
                <dgm:constr type="h" for="ch" forName="bgRect" refType="userA" fact="1.2"/>
                <dgm:constr type="r" for="ch" forName="bgRectTx" refType="w"/>
                <dgm:constr type="t" for="ch" forName="bgRectTx"/>
                <dgm:constr type="w" for="ch" forName="bgRectTx" refType="w" refFor="ch" refForName="bgRect" fact="0.3"/>
                <dgm:constr type="h" for="ch" forName="bgRectTx" refType="h" refFor="ch" refForName="bgRect" op="equ"/>
              </dgm:constrLst>
            </dgm:else>
          </dgm:choose>
          <dgm:ruleLst/>
          <dgm:layoutNode name="bgRect" styleLbl="bgShp">
            <dgm:alg type="sp"/>
            <dgm:shape xmlns:r="http://schemas.openxmlformats.org/officeDocument/2006/relationships" type="roundRect" r:blip="" zOrderOff="-999">
              <dgm:adjLst>
                <dgm:adj idx="1" val="0.1"/>
              </dgm:adjLst>
            </dgm:shape>
            <dgm:presOf axis="desOrSelf" ptType="node"/>
            <dgm:constrLst/>
            <dgm:ruleLst/>
          </dgm:layoutNode>
          <dgm:layoutNode name="bgRectTx" styleLbl="bgShp">
            <dgm:varLst>
              <dgm:bulletEnabled val="1"/>
            </dgm:varLst>
            <dgm:alg type="tx"/>
            <dgm:presOf axis="desOrSelf" ptType="node"/>
            <dgm:shape xmlns:r="http://schemas.openxmlformats.org/officeDocument/2006/relationships" type="rect" r:blip="" zOrderOff="-999" hideGeom="1">
              <dgm:adjLst/>
            </dgm:shape>
            <dgm:constrLst>
              <dgm:constr type="primFontSz" val="65"/>
            </dgm:constrLst>
            <dgm:ruleLst>
              <dgm:rule type="primFontSz" val="5" fact="NaN" max="NaN"/>
            </dgm:ruleLst>
          </dgm:layoutNode>
        </dgm:layoutNode>
        <dgm:choose name="Name30">
          <dgm:if name="Name31" axis="self" ptType="node" func="revPos" op="gte" val="2">
            <dgm:layoutNode name="spComp">
              <dgm:alg type="composite">
                <dgm:param type="vertAlign" val="t"/>
                <dgm:param type="horzAlign" val="ctr"/>
              </dgm:alg>
              <dgm:shape xmlns:r="http://schemas.openxmlformats.org/officeDocument/2006/relationships" r:blip="">
                <dgm:adjLst/>
              </dgm:shape>
              <dgm:presOf/>
              <dgm:constrLst>
                <dgm:constr type="userA"/>
                <dgm:constr type="userB"/>
                <dgm:constr type="l" for="ch" forName="vSp"/>
                <dgm:constr type="t" for="ch" forName="vSp"/>
                <dgm:constr type="h" for="ch" forName="vSp" refType="userB"/>
                <dgm:constr type="hOff" for="ch" forName="vSp" refType="userA" fact="-0.2"/>
              </dgm:constrLst>
              <dgm:ruleLst/>
              <dgm:layoutNode name="vSp">
                <dgm:alg type="sp"/>
                <dgm:shape xmlns:r="http://schemas.openxmlformats.org/officeDocument/2006/relationships" r:blip="">
                  <dgm:adjLst/>
                </dgm:shape>
                <dgm:presOf/>
                <dgm:constrLst/>
                <dgm:ruleLst/>
              </dgm:layoutNode>
            </dgm:layoutNode>
          </dgm:if>
          <dgm:else name="Name32"/>
        </dgm:choose>
      </dgm:forEach>
    </dgm:layoutNode>
  </dgm:layoutNode>
</dgm:layoutDef>
</file>

<file path=ppt/diagrams/quickStyle1.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2"/>
            <a:ext cx="2919032" cy="492938"/>
          </a:xfrm>
          <a:prstGeom prst="rect">
            <a:avLst/>
          </a:prstGeom>
        </p:spPr>
        <p:txBody>
          <a:bodyPr vert="horz" lIns="91424" tIns="45713" rIns="91424" bIns="45713" rtlCol="0"/>
          <a:lstStyle>
            <a:lvl1pPr algn="l" fontAlgn="auto">
              <a:spcBef>
                <a:spcPts val="0"/>
              </a:spcBef>
              <a:spcAft>
                <a:spcPts val="0"/>
              </a:spcAft>
              <a:defRPr sz="1200">
                <a:latin typeface="+mn-lt"/>
                <a:ea typeface="+mn-ea"/>
                <a:cs typeface="+mn-cs"/>
              </a:defRPr>
            </a:lvl1pPr>
          </a:lstStyle>
          <a:p>
            <a:pPr>
              <a:defRPr/>
            </a:pPr>
            <a:endParaRPr lang="ja-JP" altLang="en-US"/>
          </a:p>
        </p:txBody>
      </p:sp>
      <p:sp>
        <p:nvSpPr>
          <p:cNvPr id="3" name="日付プレースホルダー 2"/>
          <p:cNvSpPr>
            <a:spLocks noGrp="1"/>
          </p:cNvSpPr>
          <p:nvPr>
            <p:ph type="dt" idx="1"/>
          </p:nvPr>
        </p:nvSpPr>
        <p:spPr>
          <a:xfrm>
            <a:off x="3815226" y="2"/>
            <a:ext cx="2919032" cy="492938"/>
          </a:xfrm>
          <a:prstGeom prst="rect">
            <a:avLst/>
          </a:prstGeom>
        </p:spPr>
        <p:txBody>
          <a:bodyPr vert="horz" lIns="91424" tIns="45713" rIns="91424" bIns="45713" rtlCol="0"/>
          <a:lstStyle>
            <a:lvl1pPr algn="r" fontAlgn="auto">
              <a:spcBef>
                <a:spcPts val="0"/>
              </a:spcBef>
              <a:spcAft>
                <a:spcPts val="0"/>
              </a:spcAft>
              <a:defRPr sz="1200">
                <a:latin typeface="+mn-lt"/>
                <a:ea typeface="+mn-ea"/>
                <a:cs typeface="+mn-cs"/>
              </a:defRPr>
            </a:lvl1pPr>
          </a:lstStyle>
          <a:p>
            <a:pPr>
              <a:defRPr/>
            </a:pPr>
            <a:fld id="{A2A59B38-B472-49A5-BF7B-CD99BAFF0541}" type="datetimeFigureOut">
              <a:rPr lang="ja-JP" altLang="en-US"/>
              <a:pPr>
                <a:defRPr/>
              </a:pPr>
              <a:t>2023/12/26</a:t>
            </a:fld>
            <a:endParaRPr lang="ja-JP" altLang="en-US"/>
          </a:p>
        </p:txBody>
      </p:sp>
      <p:sp>
        <p:nvSpPr>
          <p:cNvPr id="4" name="スライド イメージ プレースホルダー 3"/>
          <p:cNvSpPr>
            <a:spLocks noGrp="1" noRot="1" noChangeAspect="1"/>
          </p:cNvSpPr>
          <p:nvPr>
            <p:ph type="sldImg" idx="2"/>
          </p:nvPr>
        </p:nvSpPr>
        <p:spPr>
          <a:xfrm>
            <a:off x="898525" y="739775"/>
            <a:ext cx="4938713" cy="3703638"/>
          </a:xfrm>
          <a:prstGeom prst="rect">
            <a:avLst/>
          </a:prstGeom>
          <a:noFill/>
          <a:ln w="12700">
            <a:solidFill>
              <a:prstClr val="black"/>
            </a:solidFill>
          </a:ln>
        </p:spPr>
        <p:txBody>
          <a:bodyPr vert="horz" lIns="91424" tIns="45713" rIns="91424" bIns="45713" rtlCol="0" anchor="ctr"/>
          <a:lstStyle/>
          <a:p>
            <a:pPr lvl="0"/>
            <a:endParaRPr lang="ja-JP" altLang="en-US" noProof="0"/>
          </a:p>
        </p:txBody>
      </p:sp>
      <p:sp>
        <p:nvSpPr>
          <p:cNvPr id="5" name="ノート プレースホルダー 4"/>
          <p:cNvSpPr>
            <a:spLocks noGrp="1"/>
          </p:cNvSpPr>
          <p:nvPr>
            <p:ph type="body" sz="quarter" idx="3"/>
          </p:nvPr>
        </p:nvSpPr>
        <p:spPr>
          <a:xfrm>
            <a:off x="673276" y="4687510"/>
            <a:ext cx="5389213" cy="4441040"/>
          </a:xfrm>
          <a:prstGeom prst="rect">
            <a:avLst/>
          </a:prstGeom>
        </p:spPr>
        <p:txBody>
          <a:bodyPr vert="horz" lIns="91424" tIns="45713" rIns="91424" bIns="45713" rtlCol="0"/>
          <a:lstStyle/>
          <a:p>
            <a:pPr lvl="0"/>
            <a:r>
              <a:rPr lang="ja-JP" altLang="en-US" noProof="0"/>
              <a:t>マスター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ー 5"/>
          <p:cNvSpPr>
            <a:spLocks noGrp="1"/>
          </p:cNvSpPr>
          <p:nvPr>
            <p:ph type="ftr" sz="quarter" idx="4"/>
          </p:nvPr>
        </p:nvSpPr>
        <p:spPr>
          <a:xfrm>
            <a:off x="0" y="9375020"/>
            <a:ext cx="2919032" cy="492938"/>
          </a:xfrm>
          <a:prstGeom prst="rect">
            <a:avLst/>
          </a:prstGeom>
        </p:spPr>
        <p:txBody>
          <a:bodyPr vert="horz" lIns="91424" tIns="45713" rIns="91424" bIns="45713" rtlCol="0" anchor="b"/>
          <a:lstStyle>
            <a:lvl1pPr algn="l" fontAlgn="auto">
              <a:spcBef>
                <a:spcPts val="0"/>
              </a:spcBef>
              <a:spcAft>
                <a:spcPts val="0"/>
              </a:spcAft>
              <a:defRPr sz="1200">
                <a:latin typeface="+mn-lt"/>
                <a:ea typeface="+mn-ea"/>
                <a:cs typeface="+mn-cs"/>
              </a:defRPr>
            </a:lvl1pPr>
          </a:lstStyle>
          <a:p>
            <a:pPr>
              <a:defRPr/>
            </a:pPr>
            <a:endParaRPr lang="ja-JP" altLang="en-US"/>
          </a:p>
        </p:txBody>
      </p:sp>
      <p:sp>
        <p:nvSpPr>
          <p:cNvPr id="7" name="スライド番号プレースホルダー 6"/>
          <p:cNvSpPr>
            <a:spLocks noGrp="1"/>
          </p:cNvSpPr>
          <p:nvPr>
            <p:ph type="sldNum" sz="quarter" idx="5"/>
          </p:nvPr>
        </p:nvSpPr>
        <p:spPr>
          <a:xfrm>
            <a:off x="3815226" y="9375020"/>
            <a:ext cx="2919032" cy="492938"/>
          </a:xfrm>
          <a:prstGeom prst="rect">
            <a:avLst/>
          </a:prstGeom>
        </p:spPr>
        <p:txBody>
          <a:bodyPr vert="horz" lIns="91424" tIns="45713" rIns="91424" bIns="45713" rtlCol="0" anchor="b"/>
          <a:lstStyle>
            <a:lvl1pPr algn="r" fontAlgn="auto">
              <a:spcBef>
                <a:spcPts val="0"/>
              </a:spcBef>
              <a:spcAft>
                <a:spcPts val="0"/>
              </a:spcAft>
              <a:defRPr sz="1200">
                <a:latin typeface="+mn-lt"/>
                <a:ea typeface="+mn-ea"/>
                <a:cs typeface="+mn-cs"/>
              </a:defRPr>
            </a:lvl1pPr>
          </a:lstStyle>
          <a:p>
            <a:pPr>
              <a:defRPr/>
            </a:pPr>
            <a:fld id="{C9B684FF-0951-44EF-8CD6-EF4694E02107}" type="slidenum">
              <a:rPr lang="ja-JP" altLang="en-US"/>
              <a:pPr>
                <a:defRPr/>
              </a:pPr>
              <a:t>‹#›</a:t>
            </a:fld>
            <a:endParaRPr lang="ja-JP" altLang="en-US"/>
          </a:p>
        </p:txBody>
      </p:sp>
    </p:spTree>
    <p:extLst>
      <p:ext uri="{BB962C8B-B14F-4D97-AF65-F5344CB8AC3E}">
        <p14:creationId xmlns:p14="http://schemas.microsoft.com/office/powerpoint/2010/main" val="212864771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mn-lt"/>
        <a:ea typeface="+mn-ea"/>
        <a:cs typeface="+mn-cs"/>
      </a:defRPr>
    </a:lvl1pPr>
    <a:lvl2pPr marL="457200" algn="l" rtl="0" eaLnBrk="0" fontAlgn="base" hangingPunct="0">
      <a:spcBef>
        <a:spcPct val="30000"/>
      </a:spcBef>
      <a:spcAft>
        <a:spcPct val="0"/>
      </a:spcAft>
      <a:defRPr kumimoji="1" sz="1200" kern="1200">
        <a:solidFill>
          <a:schemeClr val="tx1"/>
        </a:solidFill>
        <a:latin typeface="+mn-lt"/>
        <a:ea typeface="+mn-ea"/>
        <a:cs typeface="+mn-cs"/>
      </a:defRPr>
    </a:lvl2pPr>
    <a:lvl3pPr marL="914400" algn="l" rtl="0" eaLnBrk="0" fontAlgn="base" hangingPunct="0">
      <a:spcBef>
        <a:spcPct val="30000"/>
      </a:spcBef>
      <a:spcAft>
        <a:spcPct val="0"/>
      </a:spcAft>
      <a:defRPr kumimoji="1" sz="1200" kern="1200">
        <a:solidFill>
          <a:schemeClr val="tx1"/>
        </a:solidFill>
        <a:latin typeface="+mn-lt"/>
        <a:ea typeface="+mn-ea"/>
        <a:cs typeface="+mn-cs"/>
      </a:defRPr>
    </a:lvl3pPr>
    <a:lvl4pPr marL="1371600" algn="l" rtl="0" eaLnBrk="0" fontAlgn="base" hangingPunct="0">
      <a:spcBef>
        <a:spcPct val="30000"/>
      </a:spcBef>
      <a:spcAft>
        <a:spcPct val="0"/>
      </a:spcAft>
      <a:defRPr kumimoji="1" sz="1200" kern="1200">
        <a:solidFill>
          <a:schemeClr val="tx1"/>
        </a:solidFill>
        <a:latin typeface="+mn-lt"/>
        <a:ea typeface="+mn-ea"/>
        <a:cs typeface="+mn-cs"/>
      </a:defRPr>
    </a:lvl4pPr>
    <a:lvl5pPr marL="1828800" algn="l" rtl="0" eaLnBrk="0" fontAlgn="base" hangingPunct="0">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pPr>
              <a:defRPr/>
            </a:pPr>
            <a:fld id="{C9B684FF-0951-44EF-8CD6-EF4694E02107}" type="slidenum">
              <a:rPr lang="ja-JP" altLang="en-US" smtClean="0"/>
              <a:pPr>
                <a:defRPr/>
              </a:pPr>
              <a:t>0</a:t>
            </a:fld>
            <a:endParaRPr lang="ja-JP" altLang="en-US"/>
          </a:p>
        </p:txBody>
      </p:sp>
    </p:spTree>
    <p:extLst>
      <p:ext uri="{BB962C8B-B14F-4D97-AF65-F5344CB8AC3E}">
        <p14:creationId xmlns:p14="http://schemas.microsoft.com/office/powerpoint/2010/main" val="399872517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9B684FF-0951-44EF-8CD6-EF4694E02107}" type="slidenum">
              <a:rPr lang="ja-JP" altLang="en-US" smtClean="0"/>
              <a:pPr>
                <a:defRPr/>
              </a:pPr>
              <a:t>5</a:t>
            </a:fld>
            <a:endParaRPr lang="ja-JP" altLang="en-US"/>
          </a:p>
        </p:txBody>
      </p:sp>
    </p:spTree>
    <p:extLst>
      <p:ext uri="{BB962C8B-B14F-4D97-AF65-F5344CB8AC3E}">
        <p14:creationId xmlns:p14="http://schemas.microsoft.com/office/powerpoint/2010/main" val="167672235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タイトル スライド">
    <p:spTree>
      <p:nvGrpSpPr>
        <p:cNvPr id="1" name=""/>
        <p:cNvGrpSpPr/>
        <p:nvPr/>
      </p:nvGrpSpPr>
      <p:grpSpPr>
        <a:xfrm>
          <a:off x="0" y="0"/>
          <a:ext cx="0" cy="0"/>
          <a:chOff x="0" y="0"/>
          <a:chExt cx="0" cy="0"/>
        </a:xfrm>
      </p:grpSpPr>
      <p:sp>
        <p:nvSpPr>
          <p:cNvPr id="8" name="正方形/長方形 7">
            <a:extLst>
              <a:ext uri="{FF2B5EF4-FFF2-40B4-BE49-F238E27FC236}">
                <a16:creationId xmlns:a16="http://schemas.microsoft.com/office/drawing/2014/main" id="{301A90A6-7960-4C64-A19C-835FC3CC0C5D}"/>
              </a:ext>
            </a:extLst>
          </p:cNvPr>
          <p:cNvSpPr/>
          <p:nvPr userDrawn="1"/>
        </p:nvSpPr>
        <p:spPr>
          <a:xfrm>
            <a:off x="0" y="0"/>
            <a:ext cx="9144000" cy="6858000"/>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Rectangle 3">
            <a:extLst>
              <a:ext uri="{FF2B5EF4-FFF2-40B4-BE49-F238E27FC236}">
                <a16:creationId xmlns:a16="http://schemas.microsoft.com/office/drawing/2014/main" id="{09FC57D2-0EDC-4115-80A8-492D87C6F490}"/>
              </a:ext>
            </a:extLst>
          </p:cNvPr>
          <p:cNvSpPr>
            <a:spLocks noGrp="1" noChangeArrowheads="1"/>
          </p:cNvSpPr>
          <p:nvPr>
            <p:ph type="ctrTitle"/>
          </p:nvPr>
        </p:nvSpPr>
        <p:spPr bwMode="white">
          <a:xfrm>
            <a:off x="533400" y="2373288"/>
            <a:ext cx="7772400" cy="1143000"/>
          </a:xfrm>
        </p:spPr>
        <p:txBody>
          <a:bodyPr/>
          <a:lstStyle>
            <a:lvl1pPr algn="ctr">
              <a:defRPr sz="4800" b="1">
                <a:latin typeface="游ゴシック" panose="020B0400000000000000" pitchFamily="50" charset="-128"/>
                <a:ea typeface="游ゴシック" panose="020B0400000000000000" pitchFamily="50" charset="-128"/>
              </a:defRPr>
            </a:lvl1pPr>
          </a:lstStyle>
          <a:p>
            <a:r>
              <a:rPr lang="ja-JP" altLang="en-US" dirty="0"/>
              <a:t>マスター タイトルの書式設定</a:t>
            </a:r>
          </a:p>
        </p:txBody>
      </p:sp>
      <p:sp>
        <p:nvSpPr>
          <p:cNvPr id="11" name="サブタイトル 2">
            <a:extLst>
              <a:ext uri="{FF2B5EF4-FFF2-40B4-BE49-F238E27FC236}">
                <a16:creationId xmlns:a16="http://schemas.microsoft.com/office/drawing/2014/main" id="{8752D68A-18AA-4E7A-8482-D6B4087805F5}"/>
              </a:ext>
            </a:extLst>
          </p:cNvPr>
          <p:cNvSpPr>
            <a:spLocks noGrp="1"/>
          </p:cNvSpPr>
          <p:nvPr>
            <p:ph type="subTitle" idx="4294967295"/>
          </p:nvPr>
        </p:nvSpPr>
        <p:spPr>
          <a:xfrm>
            <a:off x="539552" y="1772816"/>
            <a:ext cx="7766248" cy="600472"/>
          </a:xfrm>
        </p:spPr>
        <p:txBody>
          <a:bodyPr/>
          <a:lstStyle>
            <a:lvl1pPr marL="0" indent="0">
              <a:buNone/>
              <a:defRPr sz="2000">
                <a:solidFill>
                  <a:schemeClr val="accent6">
                    <a:lumMod val="60000"/>
                    <a:lumOff val="40000"/>
                  </a:schemeClr>
                </a:solidFill>
                <a:latin typeface="游ゴシック Medium" panose="020B0500000000000000" pitchFamily="50" charset="-128"/>
                <a:ea typeface="游ゴシック Medium" panose="020B0500000000000000" pitchFamily="50" charset="-128"/>
              </a:defRPr>
            </a:lvl1pPr>
          </a:lstStyle>
          <a:p>
            <a:r>
              <a:rPr lang="ja-JP" altLang="en-US" dirty="0"/>
              <a:t>マスター サブタイトルの書式設定</a:t>
            </a:r>
          </a:p>
        </p:txBody>
      </p:sp>
      <p:sp>
        <p:nvSpPr>
          <p:cNvPr id="12" name="フッター プレースホルダー 8">
            <a:extLst>
              <a:ext uri="{FF2B5EF4-FFF2-40B4-BE49-F238E27FC236}">
                <a16:creationId xmlns:a16="http://schemas.microsoft.com/office/drawing/2014/main" id="{092CD6A9-6093-4012-BD45-45D7A8990FE0}"/>
              </a:ext>
            </a:extLst>
          </p:cNvPr>
          <p:cNvSpPr>
            <a:spLocks noGrp="1"/>
          </p:cNvSpPr>
          <p:nvPr>
            <p:ph type="ftr" sz="quarter" idx="10"/>
          </p:nvPr>
        </p:nvSpPr>
        <p:spPr>
          <a:xfrm>
            <a:off x="1258888" y="6524585"/>
            <a:ext cx="6848475" cy="333375"/>
          </a:xfrm>
        </p:spPr>
        <p:txBody>
          <a:bodyPr/>
          <a:lstStyle>
            <a:lvl1pPr>
              <a:defRPr sz="1200" b="0">
                <a:solidFill>
                  <a:schemeClr val="bg1"/>
                </a:solidFill>
              </a:defRPr>
            </a:lvl1pPr>
          </a:lstStyle>
          <a:p>
            <a:pPr>
              <a:defRPr/>
            </a:pPr>
            <a:r>
              <a:rPr lang="en-US" altLang="ja-JP"/>
              <a:t>Copyright 2024 ENTOENTO Co. Ltd. All Rights Reserved.</a:t>
            </a:r>
            <a:endParaRPr lang="ja-JP" altLang="en-US" dirty="0"/>
          </a:p>
        </p:txBody>
      </p:sp>
    </p:spTree>
    <p:extLst>
      <p:ext uri="{BB962C8B-B14F-4D97-AF65-F5344CB8AC3E}">
        <p14:creationId xmlns:p14="http://schemas.microsoft.com/office/powerpoint/2010/main" val="258696590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a:xfrm>
            <a:off x="323850" y="260350"/>
            <a:ext cx="8134350" cy="865188"/>
          </a:xfrm>
          <a:prstGeom prst="rect">
            <a:avLst/>
          </a:prstGeom>
        </p:spPr>
        <p:txBody>
          <a:bodyPr/>
          <a:lstStyle/>
          <a:p>
            <a:r>
              <a:rPr lang="ja-JP" altLang="en-US"/>
              <a:t>マスター タイトルの書式設定</a:t>
            </a:r>
          </a:p>
        </p:txBody>
      </p:sp>
      <p:sp>
        <p:nvSpPr>
          <p:cNvPr id="3" name="縦書きテキスト プレースホルダ 2"/>
          <p:cNvSpPr>
            <a:spLocks noGrp="1"/>
          </p:cNvSpPr>
          <p:nvPr>
            <p:ph type="body" orient="vert" idx="1"/>
          </p:nvPr>
        </p:nvSpPr>
        <p:spPr>
          <a:xfrm>
            <a:off x="685800" y="1268413"/>
            <a:ext cx="7772400" cy="4897437"/>
          </a:xfrm>
          <a:prstGeom prst="rect">
            <a:avLst/>
          </a:prstGeo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xfrm>
            <a:off x="0" y="6553200"/>
            <a:ext cx="1905000" cy="457200"/>
          </a:xfrm>
          <a:prstGeom prst="rect">
            <a:avLst/>
          </a:prstGeom>
          <a:ln/>
        </p:spPr>
        <p:txBody>
          <a:bodyPr/>
          <a:lstStyle>
            <a:lvl1pPr>
              <a:defRPr/>
            </a:lvl1pPr>
          </a:lstStyle>
          <a:p>
            <a:pPr>
              <a:defRPr/>
            </a:pPr>
            <a:endParaRPr lang="ja-JP" altLang="en-US"/>
          </a:p>
        </p:txBody>
      </p:sp>
      <p:sp>
        <p:nvSpPr>
          <p:cNvPr id="5" name="Rectangle 5"/>
          <p:cNvSpPr>
            <a:spLocks noGrp="1" noChangeArrowheads="1"/>
          </p:cNvSpPr>
          <p:nvPr>
            <p:ph type="ftr" sz="quarter" idx="11"/>
          </p:nvPr>
        </p:nvSpPr>
        <p:spPr>
          <a:xfrm>
            <a:off x="1258888" y="6524625"/>
            <a:ext cx="6848475" cy="457200"/>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6" name="Rectangle 6"/>
          <p:cNvSpPr>
            <a:spLocks noGrp="1" noChangeArrowheads="1"/>
          </p:cNvSpPr>
          <p:nvPr>
            <p:ph type="sldNum" sz="quarter" idx="12"/>
          </p:nvPr>
        </p:nvSpPr>
        <p:spPr>
          <a:xfrm>
            <a:off x="7239000" y="6553200"/>
            <a:ext cx="1905000" cy="457200"/>
          </a:xfrm>
          <a:prstGeom prst="rect">
            <a:avLst/>
          </a:prstGeom>
          <a:ln/>
        </p:spPr>
        <p:txBody>
          <a:bodyPr/>
          <a:lstStyle>
            <a:lvl1pPr>
              <a:defRPr/>
            </a:lvl1pPr>
          </a:lstStyle>
          <a:p>
            <a:pPr>
              <a:defRPr/>
            </a:pPr>
            <a:fld id="{E225B052-8B0A-4CBD-A7AC-E74E39C4041B}" type="slidenum">
              <a:rPr lang="ja-JP" altLang="en-US"/>
              <a:pPr>
                <a:defRPr/>
              </a:pPr>
              <a:t>‹#›</a:t>
            </a:fld>
            <a:endParaRPr lang="ja-JP" altLang="en-US"/>
          </a:p>
        </p:txBody>
      </p:sp>
    </p:spTree>
    <p:extLst>
      <p:ext uri="{BB962C8B-B14F-4D97-AF65-F5344CB8AC3E}">
        <p14:creationId xmlns:p14="http://schemas.microsoft.com/office/powerpoint/2010/main" val="239529428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515100" y="457200"/>
            <a:ext cx="1943100" cy="5486400"/>
          </a:xfrm>
          <a:prstGeom prst="rect">
            <a:avLst/>
          </a:prstGeom>
        </p:spPr>
        <p:txBody>
          <a:bodyPr vert="eaVert"/>
          <a:lstStyle/>
          <a:p>
            <a:r>
              <a:rPr lang="ja-JP" altLang="en-US"/>
              <a:t>マスター タイトルの書式設定</a:t>
            </a:r>
          </a:p>
        </p:txBody>
      </p:sp>
      <p:sp>
        <p:nvSpPr>
          <p:cNvPr id="3" name="縦書きテキスト プレースホルダ 2"/>
          <p:cNvSpPr>
            <a:spLocks noGrp="1"/>
          </p:cNvSpPr>
          <p:nvPr>
            <p:ph type="body" orient="vert" idx="1"/>
          </p:nvPr>
        </p:nvSpPr>
        <p:spPr>
          <a:xfrm>
            <a:off x="685800" y="457200"/>
            <a:ext cx="5676900" cy="5486400"/>
          </a:xfrm>
          <a:prstGeom prst="rect">
            <a:avLst/>
          </a:prstGeo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xfrm>
            <a:off x="0" y="6553200"/>
            <a:ext cx="1905000" cy="457200"/>
          </a:xfrm>
          <a:prstGeom prst="rect">
            <a:avLst/>
          </a:prstGeom>
          <a:ln/>
        </p:spPr>
        <p:txBody>
          <a:bodyPr/>
          <a:lstStyle>
            <a:lvl1pPr>
              <a:defRPr/>
            </a:lvl1pPr>
          </a:lstStyle>
          <a:p>
            <a:pPr>
              <a:defRPr/>
            </a:pPr>
            <a:endParaRPr lang="ja-JP" altLang="en-US"/>
          </a:p>
        </p:txBody>
      </p:sp>
      <p:sp>
        <p:nvSpPr>
          <p:cNvPr id="5" name="Rectangle 5"/>
          <p:cNvSpPr>
            <a:spLocks noGrp="1" noChangeArrowheads="1"/>
          </p:cNvSpPr>
          <p:nvPr>
            <p:ph type="ftr" sz="quarter" idx="11"/>
          </p:nvPr>
        </p:nvSpPr>
        <p:spPr>
          <a:xfrm>
            <a:off x="1258888" y="6524625"/>
            <a:ext cx="6848475" cy="457200"/>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6" name="Rectangle 6"/>
          <p:cNvSpPr>
            <a:spLocks noGrp="1" noChangeArrowheads="1"/>
          </p:cNvSpPr>
          <p:nvPr>
            <p:ph type="sldNum" sz="quarter" idx="12"/>
          </p:nvPr>
        </p:nvSpPr>
        <p:spPr>
          <a:xfrm>
            <a:off x="7239000" y="6553200"/>
            <a:ext cx="1905000" cy="457200"/>
          </a:xfrm>
          <a:prstGeom prst="rect">
            <a:avLst/>
          </a:prstGeom>
          <a:ln/>
        </p:spPr>
        <p:txBody>
          <a:bodyPr/>
          <a:lstStyle>
            <a:lvl1pPr>
              <a:defRPr/>
            </a:lvl1pPr>
          </a:lstStyle>
          <a:p>
            <a:pPr>
              <a:defRPr/>
            </a:pPr>
            <a:fld id="{E3E45A0D-4083-428F-8A30-53883CCBE9A8}" type="slidenum">
              <a:rPr lang="ja-JP" altLang="en-US"/>
              <a:pPr>
                <a:defRPr/>
              </a:pPr>
              <a:t>‹#›</a:t>
            </a:fld>
            <a:endParaRPr lang="ja-JP" altLang="en-US"/>
          </a:p>
        </p:txBody>
      </p:sp>
    </p:spTree>
    <p:extLst>
      <p:ext uri="{BB962C8B-B14F-4D97-AF65-F5344CB8AC3E}">
        <p14:creationId xmlns:p14="http://schemas.microsoft.com/office/powerpoint/2010/main" val="32062745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23528" y="260648"/>
            <a:ext cx="8134672" cy="864096"/>
          </a:xfrm>
          <a:prstGeom prst="rect">
            <a:avLst/>
          </a:prstGeom>
        </p:spPr>
        <p:txBody>
          <a:bodyPr/>
          <a:lstStyle/>
          <a:p>
            <a:r>
              <a:rPr lang="ja-JP" altLang="en-US" dirty="0"/>
              <a:t>マスター タイトルの書式設定</a:t>
            </a:r>
          </a:p>
        </p:txBody>
      </p:sp>
      <p:sp>
        <p:nvSpPr>
          <p:cNvPr id="3" name="コンテンツ プレースホルダ 2"/>
          <p:cNvSpPr>
            <a:spLocks noGrp="1"/>
          </p:cNvSpPr>
          <p:nvPr>
            <p:ph idx="1"/>
          </p:nvPr>
        </p:nvSpPr>
        <p:spPr>
          <a:xfrm>
            <a:off x="685800" y="1268760"/>
            <a:ext cx="7772400" cy="4896544"/>
          </a:xfrm>
          <a:prstGeom prst="rect">
            <a:avLst/>
          </a:prstGeom>
        </p:spPr>
        <p:txBody>
          <a:bodyPr/>
          <a:lstStyle>
            <a:lvl1pPr>
              <a:buClr>
                <a:schemeClr val="accent1">
                  <a:lumMod val="50000"/>
                </a:schemeClr>
              </a:buClr>
              <a:defRPr>
                <a:solidFill>
                  <a:schemeClr val="accent1">
                    <a:lumMod val="50000"/>
                  </a:schemeClr>
                </a:solidFill>
              </a:defRPr>
            </a:lvl1pPr>
            <a:lvl2pPr>
              <a:buClr>
                <a:schemeClr val="accent1">
                  <a:lumMod val="50000"/>
                </a:schemeClr>
              </a:buClr>
              <a:defRPr/>
            </a:lvl2pPr>
            <a:lvl3pPr marL="1371600" indent="-457200">
              <a:buClr>
                <a:schemeClr val="accent1">
                  <a:lumMod val="50000"/>
                </a:schemeClr>
              </a:buClr>
              <a:buFont typeface="+mj-ea"/>
              <a:buAutoNum type="circleNumDbPlain"/>
              <a:defRPr/>
            </a:lvl3pPr>
            <a:lvl4pPr>
              <a:buClr>
                <a:schemeClr val="accent1">
                  <a:lumMod val="50000"/>
                </a:schemeClr>
              </a:buClr>
              <a:defRPr/>
            </a:lvl4pPr>
            <a:lvl5pPr>
              <a:buClr>
                <a:schemeClr val="accent1">
                  <a:lumMod val="50000"/>
                </a:schemeClr>
              </a:buClr>
              <a:defRPr/>
            </a:lvl5pPr>
          </a:lstStyle>
          <a:p>
            <a:pPr lvl="0"/>
            <a:r>
              <a:rPr lang="ja-JP" altLang="en-US" dirty="0"/>
              <a:t>マスター テキストの書式設定</a:t>
            </a:r>
          </a:p>
        </p:txBody>
      </p:sp>
      <p:sp>
        <p:nvSpPr>
          <p:cNvPr id="4" name="Rectangle 4"/>
          <p:cNvSpPr>
            <a:spLocks noGrp="1" noChangeArrowheads="1"/>
          </p:cNvSpPr>
          <p:nvPr>
            <p:ph type="dt" sz="half" idx="10"/>
          </p:nvPr>
        </p:nvSpPr>
        <p:spPr>
          <a:xfrm>
            <a:off x="0" y="6553201"/>
            <a:ext cx="1905000" cy="304800"/>
          </a:xfrm>
          <a:prstGeom prst="rect">
            <a:avLst/>
          </a:prstGeom>
          <a:ln/>
        </p:spPr>
        <p:txBody>
          <a:bodyPr/>
          <a:lstStyle>
            <a:lvl1pPr>
              <a:defRPr/>
            </a:lvl1pPr>
          </a:lstStyle>
          <a:p>
            <a:pPr>
              <a:defRPr/>
            </a:pPr>
            <a:endParaRPr lang="ja-JP" altLang="en-US"/>
          </a:p>
        </p:txBody>
      </p:sp>
      <p:sp>
        <p:nvSpPr>
          <p:cNvPr id="5" name="Rectangle 5"/>
          <p:cNvSpPr>
            <a:spLocks noGrp="1" noChangeArrowheads="1"/>
          </p:cNvSpPr>
          <p:nvPr>
            <p:ph type="ftr" sz="quarter" idx="11"/>
          </p:nvPr>
        </p:nvSpPr>
        <p:spPr>
          <a:xfrm>
            <a:off x="1258888" y="6524625"/>
            <a:ext cx="6848475" cy="333375"/>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6" name="Rectangle 6"/>
          <p:cNvSpPr>
            <a:spLocks noGrp="1" noChangeArrowheads="1"/>
          </p:cNvSpPr>
          <p:nvPr>
            <p:ph type="sldNum" sz="quarter" idx="12"/>
          </p:nvPr>
        </p:nvSpPr>
        <p:spPr>
          <a:xfrm>
            <a:off x="7239000" y="6553201"/>
            <a:ext cx="1905000" cy="304800"/>
          </a:xfrm>
          <a:prstGeom prst="rect">
            <a:avLst/>
          </a:prstGeom>
          <a:ln/>
        </p:spPr>
        <p:txBody>
          <a:bodyPr/>
          <a:lstStyle>
            <a:lvl1pPr>
              <a:defRPr/>
            </a:lvl1pPr>
          </a:lstStyle>
          <a:p>
            <a:pPr>
              <a:defRPr/>
            </a:pPr>
            <a:fld id="{16C20573-3289-454F-8D52-B425D6FDC599}" type="slidenum">
              <a:rPr lang="ja-JP" altLang="en-US"/>
              <a:pPr>
                <a:defRPr/>
              </a:pPr>
              <a:t>‹#›</a:t>
            </a:fld>
            <a:endParaRPr lang="ja-JP" altLang="en-US"/>
          </a:p>
        </p:txBody>
      </p:sp>
    </p:spTree>
    <p:extLst>
      <p:ext uri="{BB962C8B-B14F-4D97-AF65-F5344CB8AC3E}">
        <p14:creationId xmlns:p14="http://schemas.microsoft.com/office/powerpoint/2010/main" val="11985071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ja-JP" altLang="en-US"/>
              <a:t>マスター タイトルの書式設定</a:t>
            </a:r>
          </a:p>
        </p:txBody>
      </p:sp>
      <p:sp>
        <p:nvSpPr>
          <p:cNvPr id="3" name="テキスト プレースホルダ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Rectangle 4"/>
          <p:cNvSpPr>
            <a:spLocks noGrp="1" noChangeArrowheads="1"/>
          </p:cNvSpPr>
          <p:nvPr>
            <p:ph type="dt" sz="half" idx="10"/>
          </p:nvPr>
        </p:nvSpPr>
        <p:spPr>
          <a:xfrm>
            <a:off x="0" y="6553200"/>
            <a:ext cx="1905000" cy="457200"/>
          </a:xfrm>
          <a:prstGeom prst="rect">
            <a:avLst/>
          </a:prstGeom>
          <a:ln/>
        </p:spPr>
        <p:txBody>
          <a:bodyPr/>
          <a:lstStyle>
            <a:lvl1pPr>
              <a:defRPr/>
            </a:lvl1pPr>
          </a:lstStyle>
          <a:p>
            <a:pPr>
              <a:defRPr/>
            </a:pPr>
            <a:endParaRPr lang="ja-JP" altLang="en-US"/>
          </a:p>
        </p:txBody>
      </p:sp>
      <p:sp>
        <p:nvSpPr>
          <p:cNvPr id="5" name="Rectangle 5"/>
          <p:cNvSpPr>
            <a:spLocks noGrp="1" noChangeArrowheads="1"/>
          </p:cNvSpPr>
          <p:nvPr>
            <p:ph type="ftr" sz="quarter" idx="11"/>
          </p:nvPr>
        </p:nvSpPr>
        <p:spPr>
          <a:xfrm>
            <a:off x="1258888" y="6524625"/>
            <a:ext cx="6848475" cy="457200"/>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6" name="Rectangle 6"/>
          <p:cNvSpPr>
            <a:spLocks noGrp="1" noChangeArrowheads="1"/>
          </p:cNvSpPr>
          <p:nvPr>
            <p:ph type="sldNum" sz="quarter" idx="12"/>
          </p:nvPr>
        </p:nvSpPr>
        <p:spPr>
          <a:xfrm>
            <a:off x="7239000" y="6553200"/>
            <a:ext cx="1905000" cy="457200"/>
          </a:xfrm>
          <a:prstGeom prst="rect">
            <a:avLst/>
          </a:prstGeom>
          <a:ln/>
        </p:spPr>
        <p:txBody>
          <a:bodyPr/>
          <a:lstStyle>
            <a:lvl1pPr>
              <a:defRPr/>
            </a:lvl1pPr>
          </a:lstStyle>
          <a:p>
            <a:pPr>
              <a:defRPr/>
            </a:pPr>
            <a:fld id="{47C8E524-C947-4745-9C9B-0035D1C2DAF3}" type="slidenum">
              <a:rPr lang="ja-JP" altLang="en-US"/>
              <a:pPr>
                <a:defRPr/>
              </a:pPr>
              <a:t>‹#›</a:t>
            </a:fld>
            <a:endParaRPr lang="ja-JP" altLang="en-US"/>
          </a:p>
        </p:txBody>
      </p:sp>
    </p:spTree>
    <p:extLst>
      <p:ext uri="{BB962C8B-B14F-4D97-AF65-F5344CB8AC3E}">
        <p14:creationId xmlns:p14="http://schemas.microsoft.com/office/powerpoint/2010/main" val="61963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23850" y="260350"/>
            <a:ext cx="8134350" cy="865188"/>
          </a:xfrm>
          <a:prstGeom prst="rect">
            <a:avLst/>
          </a:prstGeom>
        </p:spPr>
        <p:txBody>
          <a:bodyPr/>
          <a:lstStyle/>
          <a:p>
            <a:r>
              <a:rPr lang="ja-JP" altLang="en-US" dirty="0"/>
              <a:t>マスター タイトルの書式設定</a:t>
            </a:r>
          </a:p>
        </p:txBody>
      </p:sp>
      <p:sp>
        <p:nvSpPr>
          <p:cNvPr id="3" name="コンテンツ プレースホルダ 2"/>
          <p:cNvSpPr>
            <a:spLocks noGrp="1"/>
          </p:cNvSpPr>
          <p:nvPr>
            <p:ph sz="half" idx="1"/>
          </p:nvPr>
        </p:nvSpPr>
        <p:spPr>
          <a:xfrm>
            <a:off x="685800" y="1828800"/>
            <a:ext cx="3810000" cy="4114800"/>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828800"/>
            <a:ext cx="3810000" cy="4114800"/>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p:cNvSpPr>
            <a:spLocks noGrp="1" noChangeArrowheads="1"/>
          </p:cNvSpPr>
          <p:nvPr>
            <p:ph type="dt" sz="half" idx="10"/>
          </p:nvPr>
        </p:nvSpPr>
        <p:spPr>
          <a:xfrm>
            <a:off x="0" y="6553200"/>
            <a:ext cx="1905000" cy="457200"/>
          </a:xfrm>
          <a:prstGeom prst="rect">
            <a:avLst/>
          </a:prstGeom>
          <a:ln/>
        </p:spPr>
        <p:txBody>
          <a:bodyPr/>
          <a:lstStyle>
            <a:lvl1pPr>
              <a:defRPr/>
            </a:lvl1pPr>
          </a:lstStyle>
          <a:p>
            <a:pPr>
              <a:defRPr/>
            </a:pPr>
            <a:endParaRPr lang="ja-JP" altLang="en-US"/>
          </a:p>
        </p:txBody>
      </p:sp>
      <p:sp>
        <p:nvSpPr>
          <p:cNvPr id="6" name="Rectangle 5"/>
          <p:cNvSpPr>
            <a:spLocks noGrp="1" noChangeArrowheads="1"/>
          </p:cNvSpPr>
          <p:nvPr>
            <p:ph type="ftr" sz="quarter" idx="11"/>
          </p:nvPr>
        </p:nvSpPr>
        <p:spPr>
          <a:xfrm>
            <a:off x="1258888" y="6524625"/>
            <a:ext cx="6848475" cy="457200"/>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7" name="Rectangle 6"/>
          <p:cNvSpPr>
            <a:spLocks noGrp="1" noChangeArrowheads="1"/>
          </p:cNvSpPr>
          <p:nvPr>
            <p:ph type="sldNum" sz="quarter" idx="12"/>
          </p:nvPr>
        </p:nvSpPr>
        <p:spPr>
          <a:xfrm>
            <a:off x="7239000" y="6553200"/>
            <a:ext cx="1905000" cy="457200"/>
          </a:xfrm>
          <a:prstGeom prst="rect">
            <a:avLst/>
          </a:prstGeom>
          <a:ln/>
        </p:spPr>
        <p:txBody>
          <a:bodyPr/>
          <a:lstStyle>
            <a:lvl1pPr>
              <a:defRPr/>
            </a:lvl1pPr>
          </a:lstStyle>
          <a:p>
            <a:pPr>
              <a:defRPr/>
            </a:pPr>
            <a:fld id="{59FB4364-5E09-40CF-9100-5C5CD1C1FFFD}" type="slidenum">
              <a:rPr lang="ja-JP" altLang="en-US"/>
              <a:pPr>
                <a:defRPr/>
              </a:pPr>
              <a:t>‹#›</a:t>
            </a:fld>
            <a:endParaRPr lang="ja-JP" altLang="en-US"/>
          </a:p>
        </p:txBody>
      </p:sp>
    </p:spTree>
    <p:extLst>
      <p:ext uri="{BB962C8B-B14F-4D97-AF65-F5344CB8AC3E}">
        <p14:creationId xmlns:p14="http://schemas.microsoft.com/office/powerpoint/2010/main" val="314533858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1143000"/>
          </a:xfrm>
          <a:prstGeom prst="rect">
            <a:avLst/>
          </a:prstGeom>
        </p:spPr>
        <p:txBody>
          <a:bodyPr/>
          <a:lstStyle>
            <a:lvl1pPr>
              <a:defRPr/>
            </a:lvl1pPr>
          </a:lstStyle>
          <a:p>
            <a:r>
              <a:rPr lang="ja-JP" altLang="en-US"/>
              <a:t>マスター タイトルの書式設定</a:t>
            </a:r>
          </a:p>
        </p:txBody>
      </p:sp>
      <p:sp>
        <p:nvSpPr>
          <p:cNvPr id="3" name="テキスト プレースホルダ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p:cNvSpPr>
            <a:spLocks noGrp="1" noChangeArrowheads="1"/>
          </p:cNvSpPr>
          <p:nvPr>
            <p:ph type="dt" sz="half" idx="10"/>
          </p:nvPr>
        </p:nvSpPr>
        <p:spPr>
          <a:xfrm>
            <a:off x="0" y="6553200"/>
            <a:ext cx="1905000" cy="457200"/>
          </a:xfrm>
          <a:prstGeom prst="rect">
            <a:avLst/>
          </a:prstGeom>
          <a:ln/>
        </p:spPr>
        <p:txBody>
          <a:bodyPr/>
          <a:lstStyle>
            <a:lvl1pPr>
              <a:defRPr/>
            </a:lvl1pPr>
          </a:lstStyle>
          <a:p>
            <a:pPr>
              <a:defRPr/>
            </a:pPr>
            <a:endParaRPr lang="ja-JP" altLang="en-US"/>
          </a:p>
        </p:txBody>
      </p:sp>
      <p:sp>
        <p:nvSpPr>
          <p:cNvPr id="8" name="Rectangle 5"/>
          <p:cNvSpPr>
            <a:spLocks noGrp="1" noChangeArrowheads="1"/>
          </p:cNvSpPr>
          <p:nvPr>
            <p:ph type="ftr" sz="quarter" idx="11"/>
          </p:nvPr>
        </p:nvSpPr>
        <p:spPr>
          <a:xfrm>
            <a:off x="1258888" y="6524625"/>
            <a:ext cx="6848475" cy="457200"/>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9" name="Rectangle 6"/>
          <p:cNvSpPr>
            <a:spLocks noGrp="1" noChangeArrowheads="1"/>
          </p:cNvSpPr>
          <p:nvPr>
            <p:ph type="sldNum" sz="quarter" idx="12"/>
          </p:nvPr>
        </p:nvSpPr>
        <p:spPr>
          <a:xfrm>
            <a:off x="7239000" y="6553200"/>
            <a:ext cx="1905000" cy="457200"/>
          </a:xfrm>
          <a:prstGeom prst="rect">
            <a:avLst/>
          </a:prstGeom>
          <a:ln/>
        </p:spPr>
        <p:txBody>
          <a:bodyPr/>
          <a:lstStyle>
            <a:lvl1pPr>
              <a:defRPr/>
            </a:lvl1pPr>
          </a:lstStyle>
          <a:p>
            <a:pPr>
              <a:defRPr/>
            </a:pPr>
            <a:fld id="{FFAAAB76-7E96-49C3-9B19-5EE728BF62E5}" type="slidenum">
              <a:rPr lang="ja-JP" altLang="en-US"/>
              <a:pPr>
                <a:defRPr/>
              </a:pPr>
              <a:t>‹#›</a:t>
            </a:fld>
            <a:endParaRPr lang="ja-JP" altLang="en-US"/>
          </a:p>
        </p:txBody>
      </p:sp>
    </p:spTree>
    <p:extLst>
      <p:ext uri="{BB962C8B-B14F-4D97-AF65-F5344CB8AC3E}">
        <p14:creationId xmlns:p14="http://schemas.microsoft.com/office/powerpoint/2010/main" val="14702981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a:xfrm>
            <a:off x="323850" y="260350"/>
            <a:ext cx="8134350" cy="865188"/>
          </a:xfrm>
          <a:prstGeom prst="rect">
            <a:avLst/>
          </a:prstGeom>
        </p:spPr>
        <p:txBody>
          <a:bodyPr/>
          <a:lstStyle/>
          <a:p>
            <a:r>
              <a:rPr lang="ja-JP" altLang="en-US"/>
              <a:t>マスター タイトルの書式設定</a:t>
            </a:r>
          </a:p>
        </p:txBody>
      </p:sp>
      <p:sp>
        <p:nvSpPr>
          <p:cNvPr id="3" name="Rectangle 4"/>
          <p:cNvSpPr>
            <a:spLocks noGrp="1" noChangeArrowheads="1"/>
          </p:cNvSpPr>
          <p:nvPr>
            <p:ph type="dt" sz="half" idx="10"/>
          </p:nvPr>
        </p:nvSpPr>
        <p:spPr>
          <a:xfrm>
            <a:off x="0" y="6553200"/>
            <a:ext cx="1905000" cy="457200"/>
          </a:xfrm>
          <a:prstGeom prst="rect">
            <a:avLst/>
          </a:prstGeom>
          <a:ln/>
        </p:spPr>
        <p:txBody>
          <a:bodyPr/>
          <a:lstStyle>
            <a:lvl1pPr>
              <a:defRPr/>
            </a:lvl1pPr>
          </a:lstStyle>
          <a:p>
            <a:pPr>
              <a:defRPr/>
            </a:pPr>
            <a:endParaRPr lang="ja-JP" altLang="en-US"/>
          </a:p>
        </p:txBody>
      </p:sp>
      <p:sp>
        <p:nvSpPr>
          <p:cNvPr id="4" name="Rectangle 5"/>
          <p:cNvSpPr>
            <a:spLocks noGrp="1" noChangeArrowheads="1"/>
          </p:cNvSpPr>
          <p:nvPr>
            <p:ph type="ftr" sz="quarter" idx="11"/>
          </p:nvPr>
        </p:nvSpPr>
        <p:spPr>
          <a:xfrm>
            <a:off x="1258888" y="6524625"/>
            <a:ext cx="6848475" cy="457200"/>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5" name="Rectangle 6"/>
          <p:cNvSpPr>
            <a:spLocks noGrp="1" noChangeArrowheads="1"/>
          </p:cNvSpPr>
          <p:nvPr>
            <p:ph type="sldNum" sz="quarter" idx="12"/>
          </p:nvPr>
        </p:nvSpPr>
        <p:spPr>
          <a:xfrm>
            <a:off x="7239000" y="6553200"/>
            <a:ext cx="1905000" cy="457200"/>
          </a:xfrm>
          <a:prstGeom prst="rect">
            <a:avLst/>
          </a:prstGeom>
          <a:ln/>
        </p:spPr>
        <p:txBody>
          <a:bodyPr/>
          <a:lstStyle>
            <a:lvl1pPr>
              <a:defRPr/>
            </a:lvl1pPr>
          </a:lstStyle>
          <a:p>
            <a:pPr>
              <a:defRPr/>
            </a:pPr>
            <a:fld id="{29E920C2-911D-4C14-BE6B-C8F50791F43A}" type="slidenum">
              <a:rPr lang="ja-JP" altLang="en-US"/>
              <a:pPr>
                <a:defRPr/>
              </a:pPr>
              <a:t>‹#›</a:t>
            </a:fld>
            <a:endParaRPr lang="ja-JP" altLang="en-US"/>
          </a:p>
        </p:txBody>
      </p:sp>
    </p:spTree>
    <p:extLst>
      <p:ext uri="{BB962C8B-B14F-4D97-AF65-F5344CB8AC3E}">
        <p14:creationId xmlns:p14="http://schemas.microsoft.com/office/powerpoint/2010/main" val="40313919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xfrm>
            <a:off x="0" y="6553200"/>
            <a:ext cx="1905000" cy="457200"/>
          </a:xfrm>
          <a:prstGeom prst="rect">
            <a:avLst/>
          </a:prstGeom>
          <a:ln/>
        </p:spPr>
        <p:txBody>
          <a:bodyPr/>
          <a:lstStyle>
            <a:lvl1pPr>
              <a:defRPr/>
            </a:lvl1pPr>
          </a:lstStyle>
          <a:p>
            <a:pPr>
              <a:defRPr/>
            </a:pPr>
            <a:endParaRPr lang="ja-JP" altLang="en-US"/>
          </a:p>
        </p:txBody>
      </p:sp>
      <p:sp>
        <p:nvSpPr>
          <p:cNvPr id="3" name="Rectangle 5"/>
          <p:cNvSpPr>
            <a:spLocks noGrp="1" noChangeArrowheads="1"/>
          </p:cNvSpPr>
          <p:nvPr>
            <p:ph type="ftr" sz="quarter" idx="11"/>
          </p:nvPr>
        </p:nvSpPr>
        <p:spPr>
          <a:xfrm>
            <a:off x="1258888" y="6524625"/>
            <a:ext cx="6848475" cy="457200"/>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4" name="Rectangle 6"/>
          <p:cNvSpPr>
            <a:spLocks noGrp="1" noChangeArrowheads="1"/>
          </p:cNvSpPr>
          <p:nvPr>
            <p:ph type="sldNum" sz="quarter" idx="12"/>
          </p:nvPr>
        </p:nvSpPr>
        <p:spPr>
          <a:xfrm>
            <a:off x="7239000" y="6553200"/>
            <a:ext cx="1905000" cy="457200"/>
          </a:xfrm>
          <a:prstGeom prst="rect">
            <a:avLst/>
          </a:prstGeom>
          <a:ln/>
        </p:spPr>
        <p:txBody>
          <a:bodyPr/>
          <a:lstStyle>
            <a:lvl1pPr>
              <a:defRPr/>
            </a:lvl1pPr>
          </a:lstStyle>
          <a:p>
            <a:pPr>
              <a:defRPr/>
            </a:pPr>
            <a:fld id="{301A70F1-004C-413D-8D02-AB50BB1D5DE8}" type="slidenum">
              <a:rPr lang="ja-JP" altLang="en-US"/>
              <a:pPr>
                <a:defRPr/>
              </a:pPr>
              <a:t>‹#›</a:t>
            </a:fld>
            <a:endParaRPr lang="ja-JP" altLang="en-US"/>
          </a:p>
        </p:txBody>
      </p:sp>
    </p:spTree>
    <p:extLst>
      <p:ext uri="{BB962C8B-B14F-4D97-AF65-F5344CB8AC3E}">
        <p14:creationId xmlns:p14="http://schemas.microsoft.com/office/powerpoint/2010/main" val="118601071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a:prstGeom prst="rect">
            <a:avLst/>
          </a:prstGeom>
        </p:spPr>
        <p:txBody>
          <a:bodyPr anchor="b"/>
          <a:lstStyle>
            <a:lvl1pPr algn="l">
              <a:defRPr sz="2000" b="1"/>
            </a:lvl1pPr>
          </a:lstStyle>
          <a:p>
            <a:r>
              <a:rPr lang="ja-JP" altLang="en-US"/>
              <a:t>マスター タイトルの書式設定</a:t>
            </a:r>
          </a:p>
        </p:txBody>
      </p:sp>
      <p:sp>
        <p:nvSpPr>
          <p:cNvPr id="3" name="コンテンツ プレースホルダ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Rectangle 4"/>
          <p:cNvSpPr>
            <a:spLocks noGrp="1" noChangeArrowheads="1"/>
          </p:cNvSpPr>
          <p:nvPr>
            <p:ph type="dt" sz="half" idx="10"/>
          </p:nvPr>
        </p:nvSpPr>
        <p:spPr>
          <a:xfrm>
            <a:off x="0" y="6553200"/>
            <a:ext cx="1905000" cy="457200"/>
          </a:xfrm>
          <a:prstGeom prst="rect">
            <a:avLst/>
          </a:prstGeom>
          <a:ln/>
        </p:spPr>
        <p:txBody>
          <a:bodyPr/>
          <a:lstStyle>
            <a:lvl1pPr>
              <a:defRPr/>
            </a:lvl1pPr>
          </a:lstStyle>
          <a:p>
            <a:pPr>
              <a:defRPr/>
            </a:pPr>
            <a:endParaRPr lang="ja-JP" altLang="en-US"/>
          </a:p>
        </p:txBody>
      </p:sp>
      <p:sp>
        <p:nvSpPr>
          <p:cNvPr id="6" name="Rectangle 5"/>
          <p:cNvSpPr>
            <a:spLocks noGrp="1" noChangeArrowheads="1"/>
          </p:cNvSpPr>
          <p:nvPr>
            <p:ph type="ftr" sz="quarter" idx="11"/>
          </p:nvPr>
        </p:nvSpPr>
        <p:spPr>
          <a:xfrm>
            <a:off x="1258888" y="6524625"/>
            <a:ext cx="6848475" cy="457200"/>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7" name="Rectangle 6"/>
          <p:cNvSpPr>
            <a:spLocks noGrp="1" noChangeArrowheads="1"/>
          </p:cNvSpPr>
          <p:nvPr>
            <p:ph type="sldNum" sz="quarter" idx="12"/>
          </p:nvPr>
        </p:nvSpPr>
        <p:spPr>
          <a:xfrm>
            <a:off x="7239000" y="6553200"/>
            <a:ext cx="1905000" cy="457200"/>
          </a:xfrm>
          <a:prstGeom prst="rect">
            <a:avLst/>
          </a:prstGeom>
          <a:ln/>
        </p:spPr>
        <p:txBody>
          <a:bodyPr/>
          <a:lstStyle>
            <a:lvl1pPr>
              <a:defRPr/>
            </a:lvl1pPr>
          </a:lstStyle>
          <a:p>
            <a:pPr>
              <a:defRPr/>
            </a:pPr>
            <a:fld id="{AEBE64B8-ABF2-47B3-A88C-BCC35EB7241B}" type="slidenum">
              <a:rPr lang="ja-JP" altLang="en-US"/>
              <a:pPr>
                <a:defRPr/>
              </a:pPr>
              <a:t>‹#›</a:t>
            </a:fld>
            <a:endParaRPr lang="ja-JP" altLang="en-US"/>
          </a:p>
        </p:txBody>
      </p:sp>
    </p:spTree>
    <p:extLst>
      <p:ext uri="{BB962C8B-B14F-4D97-AF65-F5344CB8AC3E}">
        <p14:creationId xmlns:p14="http://schemas.microsoft.com/office/powerpoint/2010/main" val="283703989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a:prstGeom prst="rect">
            <a:avLst/>
          </a:prstGeom>
        </p:spPr>
        <p:txBody>
          <a:bodyPr anchor="b"/>
          <a:lstStyle>
            <a:lvl1pPr algn="l">
              <a:defRPr sz="2000" b="1"/>
            </a:lvl1pPr>
          </a:lstStyle>
          <a:p>
            <a:r>
              <a:rPr lang="ja-JP" altLang="en-US"/>
              <a:t>マスター タイトルの書式設定</a:t>
            </a:r>
          </a:p>
        </p:txBody>
      </p:sp>
      <p:sp>
        <p:nvSpPr>
          <p:cNvPr id="3" name="図プレースホルダ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ja-JP" altLang="en-US" noProof="0"/>
              <a:t>アイコンをクリックして図を追加</a:t>
            </a:r>
          </a:p>
        </p:txBody>
      </p:sp>
      <p:sp>
        <p:nvSpPr>
          <p:cNvPr id="4" name="テキスト プレースホルダ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Rectangle 4"/>
          <p:cNvSpPr>
            <a:spLocks noGrp="1" noChangeArrowheads="1"/>
          </p:cNvSpPr>
          <p:nvPr>
            <p:ph type="dt" sz="half" idx="10"/>
          </p:nvPr>
        </p:nvSpPr>
        <p:spPr>
          <a:xfrm>
            <a:off x="0" y="6553200"/>
            <a:ext cx="1905000" cy="457200"/>
          </a:xfrm>
          <a:prstGeom prst="rect">
            <a:avLst/>
          </a:prstGeom>
          <a:ln/>
        </p:spPr>
        <p:txBody>
          <a:bodyPr/>
          <a:lstStyle>
            <a:lvl1pPr>
              <a:defRPr/>
            </a:lvl1pPr>
          </a:lstStyle>
          <a:p>
            <a:pPr>
              <a:defRPr/>
            </a:pPr>
            <a:endParaRPr lang="ja-JP" altLang="en-US"/>
          </a:p>
        </p:txBody>
      </p:sp>
      <p:sp>
        <p:nvSpPr>
          <p:cNvPr id="6" name="Rectangle 5"/>
          <p:cNvSpPr>
            <a:spLocks noGrp="1" noChangeArrowheads="1"/>
          </p:cNvSpPr>
          <p:nvPr>
            <p:ph type="ftr" sz="quarter" idx="11"/>
          </p:nvPr>
        </p:nvSpPr>
        <p:spPr>
          <a:xfrm>
            <a:off x="1258888" y="6524625"/>
            <a:ext cx="6848475" cy="457200"/>
          </a:xfrm>
          <a:prstGeom prst="rect">
            <a:avLst/>
          </a:prstGeom>
          <a:ln/>
        </p:spPr>
        <p:txBody>
          <a:bodyPr/>
          <a:lstStyle>
            <a:lvl1pPr>
              <a:defRPr/>
            </a:lvl1pPr>
          </a:lstStyle>
          <a:p>
            <a:pPr>
              <a:defRPr/>
            </a:pPr>
            <a:r>
              <a:rPr lang="en-US" altLang="ja-JP"/>
              <a:t>Copyright 2024 ENTOENTO Co. Ltd. All Rights Reserved.</a:t>
            </a:r>
            <a:endParaRPr lang="ja-JP" altLang="en-US" dirty="0"/>
          </a:p>
        </p:txBody>
      </p:sp>
      <p:sp>
        <p:nvSpPr>
          <p:cNvPr id="7" name="Rectangle 6"/>
          <p:cNvSpPr>
            <a:spLocks noGrp="1" noChangeArrowheads="1"/>
          </p:cNvSpPr>
          <p:nvPr>
            <p:ph type="sldNum" sz="quarter" idx="12"/>
          </p:nvPr>
        </p:nvSpPr>
        <p:spPr>
          <a:xfrm>
            <a:off x="7239000" y="6553200"/>
            <a:ext cx="1905000" cy="457200"/>
          </a:xfrm>
          <a:prstGeom prst="rect">
            <a:avLst/>
          </a:prstGeom>
          <a:ln/>
        </p:spPr>
        <p:txBody>
          <a:bodyPr/>
          <a:lstStyle>
            <a:lvl1pPr>
              <a:defRPr/>
            </a:lvl1pPr>
          </a:lstStyle>
          <a:p>
            <a:pPr>
              <a:defRPr/>
            </a:pPr>
            <a:fld id="{66B8B0C6-74A3-4BCD-BA76-16B1C97EF688}" type="slidenum">
              <a:rPr lang="ja-JP" altLang="en-US"/>
              <a:pPr>
                <a:defRPr/>
              </a:pPr>
              <a:t>‹#›</a:t>
            </a:fld>
            <a:endParaRPr lang="ja-JP" altLang="en-US"/>
          </a:p>
        </p:txBody>
      </p:sp>
    </p:spTree>
    <p:extLst>
      <p:ext uri="{BB962C8B-B14F-4D97-AF65-F5344CB8AC3E}">
        <p14:creationId xmlns:p14="http://schemas.microsoft.com/office/powerpoint/2010/main" val="143216101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 name="正方形/長方形 8">
            <a:extLst>
              <a:ext uri="{FF2B5EF4-FFF2-40B4-BE49-F238E27FC236}">
                <a16:creationId xmlns:a16="http://schemas.microsoft.com/office/drawing/2014/main" id="{09FEFC86-FB79-4382-89E0-0894EA1E5E18}"/>
              </a:ext>
            </a:extLst>
          </p:cNvPr>
          <p:cNvSpPr/>
          <p:nvPr userDrawn="1"/>
        </p:nvSpPr>
        <p:spPr>
          <a:xfrm>
            <a:off x="0" y="-1"/>
            <a:ext cx="9144000" cy="1154113"/>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Rectangle 2">
            <a:extLst>
              <a:ext uri="{FF2B5EF4-FFF2-40B4-BE49-F238E27FC236}">
                <a16:creationId xmlns:a16="http://schemas.microsoft.com/office/drawing/2014/main" id="{DDED828D-71B9-4607-B8F8-6F3BF838BEBE}"/>
              </a:ext>
            </a:extLst>
          </p:cNvPr>
          <p:cNvSpPr>
            <a:spLocks noGrp="1" noChangeArrowheads="1"/>
          </p:cNvSpPr>
          <p:nvPr>
            <p:ph type="title"/>
          </p:nvPr>
        </p:nvSpPr>
        <p:spPr bwMode="white">
          <a:xfrm>
            <a:off x="323850" y="260350"/>
            <a:ext cx="8134350" cy="8651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dirty="0"/>
              <a:t>マスタ タイトルの書式設定</a:t>
            </a:r>
          </a:p>
        </p:txBody>
      </p:sp>
      <p:sp>
        <p:nvSpPr>
          <p:cNvPr id="11" name="Rectangle 3">
            <a:extLst>
              <a:ext uri="{FF2B5EF4-FFF2-40B4-BE49-F238E27FC236}">
                <a16:creationId xmlns:a16="http://schemas.microsoft.com/office/drawing/2014/main" id="{A162DB28-D1F6-492D-962D-3FD197264ED8}"/>
              </a:ext>
            </a:extLst>
          </p:cNvPr>
          <p:cNvSpPr>
            <a:spLocks noGrp="1" noChangeArrowheads="1"/>
          </p:cNvSpPr>
          <p:nvPr>
            <p:ph type="body" idx="1"/>
          </p:nvPr>
        </p:nvSpPr>
        <p:spPr bwMode="auto">
          <a:xfrm>
            <a:off x="685800" y="1268413"/>
            <a:ext cx="7772400" cy="48974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342900" lvl="0" indent="-342900" algn="l" rtl="0" eaLnBrk="0" fontAlgn="base" hangingPunct="0">
              <a:spcBef>
                <a:spcPct val="20000"/>
              </a:spcBef>
              <a:spcAft>
                <a:spcPct val="0"/>
              </a:spcAft>
              <a:buClr>
                <a:schemeClr val="accent6">
                  <a:lumMod val="60000"/>
                  <a:lumOff val="40000"/>
                </a:schemeClr>
              </a:buClr>
              <a:buSzPct val="100000"/>
              <a:buFont typeface="Wingdings" panose="05000000000000000000" pitchFamily="2" charset="2"/>
              <a:buChar char="l"/>
            </a:pPr>
            <a:r>
              <a:rPr lang="ja-JP" altLang="en-US" dirty="0"/>
              <a:t>マスタ テキストの書式設定</a:t>
            </a:r>
          </a:p>
          <a:p>
            <a:pPr marL="360000" lvl="1" indent="0" algn="l" rtl="0" eaLnBrk="0" fontAlgn="base" hangingPunct="0">
              <a:spcBef>
                <a:spcPts val="600"/>
              </a:spcBef>
              <a:spcAft>
                <a:spcPct val="0"/>
              </a:spcAft>
              <a:buClr>
                <a:schemeClr val="bg1">
                  <a:lumMod val="75000"/>
                </a:schemeClr>
              </a:buClr>
              <a:buSzPct val="100000"/>
              <a:buFont typeface="Wingdings" panose="05000000000000000000" pitchFamily="2" charset="2"/>
              <a:buNone/>
            </a:pPr>
            <a:r>
              <a:rPr lang="ja-JP" altLang="en-US" dirty="0"/>
              <a:t>第 </a:t>
            </a:r>
            <a:r>
              <a:rPr lang="en-US" altLang="ja-JP" dirty="0"/>
              <a:t>2 </a:t>
            </a:r>
            <a:r>
              <a:rPr lang="ja-JP" altLang="en-US" dirty="0"/>
              <a:t>レベル</a:t>
            </a:r>
          </a:p>
          <a:p>
            <a:pPr marL="1200150" lvl="2" indent="-285750" algn="l" rtl="0" eaLnBrk="0" fontAlgn="base" hangingPunct="0">
              <a:spcBef>
                <a:spcPct val="20000"/>
              </a:spcBef>
              <a:spcAft>
                <a:spcPct val="0"/>
              </a:spcAft>
              <a:buClr>
                <a:schemeClr val="bg1">
                  <a:lumMod val="75000"/>
                </a:schemeClr>
              </a:buClr>
              <a:buSzPct val="100000"/>
              <a:buFont typeface="Wingdings" panose="05000000000000000000" pitchFamily="2" charset="2"/>
              <a:buChar char="l"/>
            </a:pPr>
            <a:r>
              <a:rPr lang="ja-JP" altLang="en-US" dirty="0"/>
              <a:t>第 </a:t>
            </a:r>
            <a:r>
              <a:rPr lang="en-US" altLang="ja-JP" dirty="0"/>
              <a:t>3 </a:t>
            </a:r>
            <a:r>
              <a:rPr lang="ja-JP" altLang="en-US" dirty="0"/>
              <a:t>レベル</a:t>
            </a:r>
          </a:p>
          <a:p>
            <a:pPr marL="1543050" lvl="3" indent="-171450" algn="l" rtl="0" eaLnBrk="0" fontAlgn="base" hangingPunct="0">
              <a:spcBef>
                <a:spcPct val="20000"/>
              </a:spcBef>
              <a:spcAft>
                <a:spcPct val="0"/>
              </a:spcAft>
              <a:buClr>
                <a:schemeClr val="bg1">
                  <a:lumMod val="75000"/>
                </a:schemeClr>
              </a:buClr>
              <a:buSzPct val="100000"/>
              <a:buFont typeface="Wingdings" panose="05000000000000000000" pitchFamily="2" charset="2"/>
              <a:buChar char="l"/>
            </a:pPr>
            <a:r>
              <a:rPr lang="ja-JP" altLang="en-US" dirty="0"/>
              <a:t>第 </a:t>
            </a:r>
            <a:r>
              <a:rPr lang="en-US" altLang="ja-JP" dirty="0"/>
              <a:t>4 </a:t>
            </a:r>
            <a:r>
              <a:rPr lang="ja-JP" altLang="en-US" dirty="0"/>
              <a:t>レベル</a:t>
            </a:r>
          </a:p>
          <a:p>
            <a:pPr marL="2000250" lvl="4" indent="-171450" algn="l" rtl="0" eaLnBrk="0" fontAlgn="base" hangingPunct="0">
              <a:spcBef>
                <a:spcPct val="20000"/>
              </a:spcBef>
              <a:spcAft>
                <a:spcPct val="0"/>
              </a:spcAft>
              <a:buClr>
                <a:schemeClr val="bg1">
                  <a:lumMod val="75000"/>
                </a:schemeClr>
              </a:buClr>
              <a:buSzPct val="100000"/>
              <a:buFont typeface="Wingdings" panose="05000000000000000000" pitchFamily="2" charset="2"/>
              <a:buChar char="l"/>
            </a:pPr>
            <a:r>
              <a:rPr lang="ja-JP" altLang="en-US" dirty="0"/>
              <a:t>第 </a:t>
            </a:r>
            <a:r>
              <a:rPr lang="en-US" altLang="ja-JP" dirty="0"/>
              <a:t>5 </a:t>
            </a:r>
            <a:r>
              <a:rPr lang="ja-JP" altLang="en-US" dirty="0"/>
              <a:t>レベル</a:t>
            </a:r>
          </a:p>
        </p:txBody>
      </p:sp>
      <p:sp>
        <p:nvSpPr>
          <p:cNvPr id="12" name="Rectangle 5">
            <a:extLst>
              <a:ext uri="{FF2B5EF4-FFF2-40B4-BE49-F238E27FC236}">
                <a16:creationId xmlns:a16="http://schemas.microsoft.com/office/drawing/2014/main" id="{32D7852F-1D79-499B-A625-3F4FCC35A1D3}"/>
              </a:ext>
            </a:extLst>
          </p:cNvPr>
          <p:cNvSpPr>
            <a:spLocks noGrp="1" noChangeArrowheads="1"/>
          </p:cNvSpPr>
          <p:nvPr>
            <p:ph type="ftr" sz="quarter" idx="3"/>
          </p:nvPr>
        </p:nvSpPr>
        <p:spPr bwMode="auto">
          <a:xfrm>
            <a:off x="1258888" y="6524625"/>
            <a:ext cx="6848475" cy="3333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fontAlgn="auto" hangingPunct="1">
              <a:spcBef>
                <a:spcPts val="0"/>
              </a:spcBef>
              <a:spcAft>
                <a:spcPts val="0"/>
              </a:spcAft>
              <a:defRPr sz="1200" b="0">
                <a:solidFill>
                  <a:schemeClr val="accent1">
                    <a:lumMod val="75000"/>
                  </a:schemeClr>
                </a:solidFill>
                <a:latin typeface="Century Gothic" panose="020B0502020202020204" pitchFamily="34" charset="0"/>
                <a:ea typeface="+mn-ea"/>
                <a:cs typeface="+mn-cs"/>
              </a:defRPr>
            </a:lvl1pPr>
          </a:lstStyle>
          <a:p>
            <a:pPr>
              <a:defRPr/>
            </a:pPr>
            <a:r>
              <a:rPr lang="en-US" altLang="ja-JP"/>
              <a:t>Copyright 2024 ENTOENTO Co. Ltd. All Rights Reserved.</a:t>
            </a:r>
            <a:endParaRPr lang="ja-JP" altLang="en-US" dirty="0"/>
          </a:p>
        </p:txBody>
      </p:sp>
      <p:sp>
        <p:nvSpPr>
          <p:cNvPr id="13" name="Rectangle 6">
            <a:extLst>
              <a:ext uri="{FF2B5EF4-FFF2-40B4-BE49-F238E27FC236}">
                <a16:creationId xmlns:a16="http://schemas.microsoft.com/office/drawing/2014/main" id="{DE965CF5-8474-4D2C-BB3C-E741DE2D454B}"/>
              </a:ext>
            </a:extLst>
          </p:cNvPr>
          <p:cNvSpPr>
            <a:spLocks noGrp="1" noChangeArrowheads="1"/>
          </p:cNvSpPr>
          <p:nvPr>
            <p:ph type="sldNum" sz="quarter" idx="4"/>
          </p:nvPr>
        </p:nvSpPr>
        <p:spPr bwMode="auto">
          <a:xfrm>
            <a:off x="7239000" y="6597650"/>
            <a:ext cx="1905000" cy="2603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100" b="0">
                <a:solidFill>
                  <a:schemeClr val="accent1">
                    <a:lumMod val="75000"/>
                  </a:schemeClr>
                </a:solidFill>
                <a:latin typeface="Century Gothic" panose="020B0502020202020204" pitchFamily="34" charset="0"/>
              </a:defRPr>
            </a:lvl1pPr>
          </a:lstStyle>
          <a:p>
            <a:pPr>
              <a:defRPr/>
            </a:pPr>
            <a:fld id="{4DBE9989-8CEC-4646-8404-07EA16C86994}" type="slidenum">
              <a:rPr lang="ja-JP" altLang="en-US" smtClean="0"/>
              <a:pPr>
                <a:defRPr/>
              </a:pPr>
              <a:t>‹#›</a:t>
            </a:fld>
            <a:endParaRPr lang="ja-JP" altLang="en-US" dirty="0"/>
          </a:p>
        </p:txBody>
      </p:sp>
    </p:spTree>
  </p:cSld>
  <p:clrMap bg1="lt1" tx1="dk1" bg2="lt2" tx2="dk2" accent1="accent1" accent2="accent2" accent3="accent3" accent4="accent4" accent5="accent5" accent6="accent6" hlink="hlink" folHlink="folHlink"/>
  <p:sldLayoutIdLst>
    <p:sldLayoutId id="2147483743" r:id="rId1"/>
    <p:sldLayoutId id="2147483733" r:id="rId2"/>
    <p:sldLayoutId id="2147483734" r:id="rId3"/>
    <p:sldLayoutId id="2147483735" r:id="rId4"/>
    <p:sldLayoutId id="2147483736" r:id="rId5"/>
    <p:sldLayoutId id="2147483737" r:id="rId6"/>
    <p:sldLayoutId id="2147483738" r:id="rId7"/>
    <p:sldLayoutId id="2147483739" r:id="rId8"/>
    <p:sldLayoutId id="2147483740" r:id="rId9"/>
    <p:sldLayoutId id="2147483741" r:id="rId10"/>
    <p:sldLayoutId id="2147483742" r:id="rId11"/>
  </p:sldLayoutIdLst>
  <p:hf sldNum="0" hdr="0" dt="0"/>
  <p:txStyles>
    <p:titleStyle>
      <a:lvl1pPr algn="l" rtl="0" eaLnBrk="0" fontAlgn="base" hangingPunct="0">
        <a:spcBef>
          <a:spcPct val="0"/>
        </a:spcBef>
        <a:spcAft>
          <a:spcPct val="0"/>
        </a:spcAft>
        <a:defRPr kumimoji="1" sz="3000" b="1">
          <a:solidFill>
            <a:schemeClr val="bg1"/>
          </a:solidFill>
          <a:latin typeface="游ゴシック" panose="020B0400000000000000" pitchFamily="50" charset="-128"/>
          <a:ea typeface="游ゴシック" panose="020B0400000000000000" pitchFamily="50" charset="-128"/>
          <a:cs typeface="+mj-cs"/>
        </a:defRPr>
      </a:lvl1pPr>
      <a:lvl2pPr algn="l" rtl="0" eaLnBrk="0" fontAlgn="base" hangingPunct="0">
        <a:spcBef>
          <a:spcPct val="0"/>
        </a:spcBef>
        <a:spcAft>
          <a:spcPct val="0"/>
        </a:spcAft>
        <a:defRPr kumimoji="1" sz="3000">
          <a:solidFill>
            <a:srgbClr val="663300"/>
          </a:solidFill>
          <a:latin typeface="HGP平成丸ｺﾞｼｯｸ体W8" pitchFamily="50" charset="-128"/>
          <a:ea typeface="HGP平成丸ｺﾞｼｯｸ体W8" pitchFamily="50" charset="-128"/>
        </a:defRPr>
      </a:lvl2pPr>
      <a:lvl3pPr algn="l" rtl="0" eaLnBrk="0" fontAlgn="base" hangingPunct="0">
        <a:spcBef>
          <a:spcPct val="0"/>
        </a:spcBef>
        <a:spcAft>
          <a:spcPct val="0"/>
        </a:spcAft>
        <a:defRPr kumimoji="1" sz="3000">
          <a:solidFill>
            <a:srgbClr val="663300"/>
          </a:solidFill>
          <a:latin typeface="HGP平成丸ｺﾞｼｯｸ体W8" pitchFamily="50" charset="-128"/>
          <a:ea typeface="HGP平成丸ｺﾞｼｯｸ体W8" pitchFamily="50" charset="-128"/>
        </a:defRPr>
      </a:lvl3pPr>
      <a:lvl4pPr algn="l" rtl="0" eaLnBrk="0" fontAlgn="base" hangingPunct="0">
        <a:spcBef>
          <a:spcPct val="0"/>
        </a:spcBef>
        <a:spcAft>
          <a:spcPct val="0"/>
        </a:spcAft>
        <a:defRPr kumimoji="1" sz="3000">
          <a:solidFill>
            <a:srgbClr val="663300"/>
          </a:solidFill>
          <a:latin typeface="HGP平成丸ｺﾞｼｯｸ体W8" pitchFamily="50" charset="-128"/>
          <a:ea typeface="HGP平成丸ｺﾞｼｯｸ体W8" pitchFamily="50" charset="-128"/>
        </a:defRPr>
      </a:lvl4pPr>
      <a:lvl5pPr algn="l" rtl="0" eaLnBrk="0" fontAlgn="base" hangingPunct="0">
        <a:spcBef>
          <a:spcPct val="0"/>
        </a:spcBef>
        <a:spcAft>
          <a:spcPct val="0"/>
        </a:spcAft>
        <a:defRPr kumimoji="1" sz="3000">
          <a:solidFill>
            <a:srgbClr val="663300"/>
          </a:solidFill>
          <a:latin typeface="HGP平成丸ｺﾞｼｯｸ体W8" pitchFamily="50" charset="-128"/>
          <a:ea typeface="HGP平成丸ｺﾞｼｯｸ体W8" pitchFamily="50" charset="-128"/>
        </a:defRPr>
      </a:lvl5pPr>
      <a:lvl6pPr marL="457200" algn="ctr" rtl="0" eaLnBrk="1" fontAlgn="base" hangingPunct="1">
        <a:spcBef>
          <a:spcPct val="0"/>
        </a:spcBef>
        <a:spcAft>
          <a:spcPct val="0"/>
        </a:spcAft>
        <a:defRPr kumimoji="1" sz="4400">
          <a:solidFill>
            <a:srgbClr val="663300"/>
          </a:solidFill>
          <a:latin typeface="Arial" charset="0"/>
          <a:ea typeface="ヒラギノ角ゴ Pro W6" charset="-128"/>
        </a:defRPr>
      </a:lvl6pPr>
      <a:lvl7pPr marL="914400" algn="ctr" rtl="0" eaLnBrk="1" fontAlgn="base" hangingPunct="1">
        <a:spcBef>
          <a:spcPct val="0"/>
        </a:spcBef>
        <a:spcAft>
          <a:spcPct val="0"/>
        </a:spcAft>
        <a:defRPr kumimoji="1" sz="4400">
          <a:solidFill>
            <a:srgbClr val="663300"/>
          </a:solidFill>
          <a:latin typeface="Arial" charset="0"/>
          <a:ea typeface="ヒラギノ角ゴ Pro W6" charset="-128"/>
        </a:defRPr>
      </a:lvl7pPr>
      <a:lvl8pPr marL="1371600" algn="ctr" rtl="0" eaLnBrk="1" fontAlgn="base" hangingPunct="1">
        <a:spcBef>
          <a:spcPct val="0"/>
        </a:spcBef>
        <a:spcAft>
          <a:spcPct val="0"/>
        </a:spcAft>
        <a:defRPr kumimoji="1" sz="4400">
          <a:solidFill>
            <a:srgbClr val="663300"/>
          </a:solidFill>
          <a:latin typeface="Arial" charset="0"/>
          <a:ea typeface="ヒラギノ角ゴ Pro W6" charset="-128"/>
        </a:defRPr>
      </a:lvl8pPr>
      <a:lvl9pPr marL="1828800" algn="ctr" rtl="0" eaLnBrk="1" fontAlgn="base" hangingPunct="1">
        <a:spcBef>
          <a:spcPct val="0"/>
        </a:spcBef>
        <a:spcAft>
          <a:spcPct val="0"/>
        </a:spcAft>
        <a:defRPr kumimoji="1" sz="4400">
          <a:solidFill>
            <a:srgbClr val="663300"/>
          </a:solidFill>
          <a:latin typeface="Arial" charset="0"/>
          <a:ea typeface="ヒラギノ角ゴ Pro W6" charset="-128"/>
        </a:defRPr>
      </a:lvl9pPr>
    </p:titleStyle>
    <p:bodyStyle>
      <a:lvl1pPr algn="l" rtl="0" eaLnBrk="0" fontAlgn="base" hangingPunct="0">
        <a:spcBef>
          <a:spcPct val="20000"/>
        </a:spcBef>
        <a:spcAft>
          <a:spcPct val="0"/>
        </a:spcAft>
        <a:buClr>
          <a:srgbClr val="3C8C93"/>
        </a:buClr>
        <a:buSzPct val="100000"/>
        <a:buFont typeface="Wingdings" pitchFamily="2" charset="2"/>
        <a:defRPr kumimoji="1" lang="ja-JP" altLang="en-US" sz="2000" dirty="0">
          <a:solidFill>
            <a:schemeClr val="accent6">
              <a:lumMod val="60000"/>
              <a:lumOff val="40000"/>
            </a:schemeClr>
          </a:solidFill>
          <a:latin typeface="游ゴシック Medium" panose="020B0500000000000000" pitchFamily="50" charset="-128"/>
          <a:ea typeface="游ゴシック Medium" panose="020B0500000000000000" pitchFamily="50" charset="-128"/>
          <a:cs typeface="+mn-cs"/>
        </a:defRPr>
      </a:lvl1pPr>
      <a:lvl2pPr marL="742950" indent="-285750" algn="l" rtl="0" eaLnBrk="0" fontAlgn="base" hangingPunct="0">
        <a:spcBef>
          <a:spcPct val="20000"/>
        </a:spcBef>
        <a:spcAft>
          <a:spcPct val="0"/>
        </a:spcAft>
        <a:buClr>
          <a:srgbClr val="3C8C93"/>
        </a:buClr>
        <a:buSzPct val="100000"/>
        <a:buFont typeface="Wingdings" pitchFamily="2" charset="2"/>
        <a:buChar char="l"/>
        <a:defRPr kumimoji="1" lang="ja-JP" altLang="en-US" sz="1400" dirty="0">
          <a:solidFill>
            <a:schemeClr val="accent1">
              <a:lumMod val="50000"/>
            </a:schemeClr>
          </a:solidFill>
          <a:latin typeface="游ゴシック" panose="020B0400000000000000" pitchFamily="50" charset="-128"/>
          <a:ea typeface="游ゴシック" panose="020B0400000000000000" pitchFamily="50" charset="-128"/>
          <a:cs typeface="メイリオ" pitchFamily="50" charset="-128"/>
        </a:defRPr>
      </a:lvl2pPr>
      <a:lvl3pPr marL="1257300" indent="-342900" algn="l" rtl="0" eaLnBrk="0" fontAlgn="base" hangingPunct="0">
        <a:spcBef>
          <a:spcPct val="20000"/>
        </a:spcBef>
        <a:spcAft>
          <a:spcPct val="0"/>
        </a:spcAft>
        <a:buClr>
          <a:srgbClr val="3C8C93"/>
        </a:buClr>
        <a:buSzPct val="100000"/>
        <a:buFont typeface="ヒラギノ角ゴ Pro W6"/>
        <a:buAutoNum type="circleNumDbPlain"/>
        <a:defRPr kumimoji="1" lang="ja-JP" altLang="en-US" sz="1400" dirty="0">
          <a:solidFill>
            <a:schemeClr val="accent1">
              <a:lumMod val="50000"/>
            </a:schemeClr>
          </a:solidFill>
          <a:latin typeface="游ゴシック" panose="020B0400000000000000" pitchFamily="50" charset="-128"/>
          <a:ea typeface="游ゴシック" panose="020B0400000000000000" pitchFamily="50" charset="-128"/>
          <a:cs typeface="メイリオ" pitchFamily="50" charset="-128"/>
        </a:defRPr>
      </a:lvl3pPr>
      <a:lvl4pPr marL="1600200" indent="-228600" algn="l" rtl="0" eaLnBrk="0" fontAlgn="base" hangingPunct="0">
        <a:spcBef>
          <a:spcPct val="20000"/>
        </a:spcBef>
        <a:spcAft>
          <a:spcPct val="0"/>
        </a:spcAft>
        <a:buClr>
          <a:srgbClr val="3C8C93"/>
        </a:buClr>
        <a:buSzPct val="100000"/>
        <a:buFont typeface="Wingdings" pitchFamily="2" charset="2"/>
        <a:buChar char="l"/>
        <a:defRPr kumimoji="1" lang="ja-JP" altLang="en-US" sz="1200" dirty="0">
          <a:solidFill>
            <a:schemeClr val="accent1">
              <a:lumMod val="50000"/>
            </a:schemeClr>
          </a:solidFill>
          <a:latin typeface="游ゴシック" panose="020B0400000000000000" pitchFamily="50" charset="-128"/>
          <a:ea typeface="游ゴシック" panose="020B0400000000000000" pitchFamily="50" charset="-128"/>
          <a:cs typeface="メイリオ" pitchFamily="50" charset="-128"/>
        </a:defRPr>
      </a:lvl4pPr>
      <a:lvl5pPr marL="2057400" indent="-228600" algn="l" rtl="0" eaLnBrk="0" fontAlgn="base" hangingPunct="0">
        <a:spcBef>
          <a:spcPct val="20000"/>
        </a:spcBef>
        <a:spcAft>
          <a:spcPct val="0"/>
        </a:spcAft>
        <a:buClr>
          <a:srgbClr val="3C8C93"/>
        </a:buClr>
        <a:buSzPct val="100000"/>
        <a:buFont typeface="Wingdings" pitchFamily="2" charset="2"/>
        <a:buChar char="l"/>
        <a:defRPr kumimoji="1" lang="ja-JP" altLang="en-US" sz="1200" dirty="0">
          <a:solidFill>
            <a:schemeClr val="accent1">
              <a:lumMod val="50000"/>
            </a:schemeClr>
          </a:solidFill>
          <a:latin typeface="游ゴシック" panose="020B0400000000000000" pitchFamily="50" charset="-128"/>
          <a:ea typeface="游ゴシック" panose="020B0400000000000000" pitchFamily="50" charset="-128"/>
          <a:cs typeface="メイリオ" pitchFamily="50" charset="-128"/>
        </a:defRPr>
      </a:lvl5pPr>
      <a:lvl6pPr marL="2514600" indent="-228600" algn="l" rtl="0" eaLnBrk="1" fontAlgn="base" hangingPunct="1">
        <a:spcBef>
          <a:spcPct val="20000"/>
        </a:spcBef>
        <a:spcAft>
          <a:spcPct val="0"/>
        </a:spcAft>
        <a:buSzPct val="100000"/>
        <a:defRPr kumimoji="1" sz="2000">
          <a:solidFill>
            <a:schemeClr val="tx1"/>
          </a:solidFill>
          <a:latin typeface="+mn-lt"/>
          <a:ea typeface="+mn-ea"/>
        </a:defRPr>
      </a:lvl6pPr>
      <a:lvl7pPr marL="2971800" indent="-228600" algn="l" rtl="0" eaLnBrk="1" fontAlgn="base" hangingPunct="1">
        <a:spcBef>
          <a:spcPct val="20000"/>
        </a:spcBef>
        <a:spcAft>
          <a:spcPct val="0"/>
        </a:spcAft>
        <a:buSzPct val="100000"/>
        <a:defRPr kumimoji="1" sz="2000">
          <a:solidFill>
            <a:schemeClr val="tx1"/>
          </a:solidFill>
          <a:latin typeface="+mn-lt"/>
          <a:ea typeface="+mn-ea"/>
        </a:defRPr>
      </a:lvl7pPr>
      <a:lvl8pPr marL="3429000" indent="-228600" algn="l" rtl="0" eaLnBrk="1" fontAlgn="base" hangingPunct="1">
        <a:spcBef>
          <a:spcPct val="20000"/>
        </a:spcBef>
        <a:spcAft>
          <a:spcPct val="0"/>
        </a:spcAft>
        <a:buSzPct val="100000"/>
        <a:defRPr kumimoji="1" sz="2000">
          <a:solidFill>
            <a:schemeClr val="tx1"/>
          </a:solidFill>
          <a:latin typeface="+mn-lt"/>
          <a:ea typeface="+mn-ea"/>
        </a:defRPr>
      </a:lvl8pPr>
      <a:lvl9pPr marL="3886200" indent="-228600" algn="l" rtl="0" eaLnBrk="1" fontAlgn="base" hangingPunct="1">
        <a:spcBef>
          <a:spcPct val="20000"/>
        </a:spcBef>
        <a:spcAft>
          <a:spcPct val="0"/>
        </a:spcAft>
        <a:buSzPct val="100000"/>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oleObject" Target="../embeddings/oleObject1.bin"/><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タイトル 1"/>
          <p:cNvSpPr>
            <a:spLocks noGrp="1"/>
          </p:cNvSpPr>
          <p:nvPr>
            <p:ph type="ctrTitle"/>
          </p:nvPr>
        </p:nvSpPr>
        <p:spPr>
          <a:xfrm>
            <a:off x="539552" y="2286000"/>
            <a:ext cx="7772400" cy="1143000"/>
          </a:xfrm>
        </p:spPr>
        <p:txBody>
          <a:bodyPr/>
          <a:lstStyle/>
          <a:p>
            <a:pPr algn="ctr" eaLnBrk="1" hangingPunct="1"/>
            <a:r>
              <a:rPr lang="ja-JP" altLang="ja-JP" dirty="0"/>
              <a:t>○○</a:t>
            </a:r>
            <a:r>
              <a:rPr lang="ja-JP" altLang="en-US" dirty="0"/>
              <a:t>式</a:t>
            </a:r>
            <a:r>
              <a:rPr lang="ja-JP" altLang="ja-JP" dirty="0"/>
              <a:t>人事制度</a:t>
            </a:r>
            <a:endParaRPr lang="ja-JP" altLang="en-US" dirty="0"/>
          </a:p>
        </p:txBody>
      </p:sp>
      <p:sp>
        <p:nvSpPr>
          <p:cNvPr id="5" name="サブタイトル 2"/>
          <p:cNvSpPr txBox="1">
            <a:spLocks/>
          </p:cNvSpPr>
          <p:nvPr/>
        </p:nvSpPr>
        <p:spPr bwMode="white">
          <a:xfrm>
            <a:off x="25400" y="4724400"/>
            <a:ext cx="9144000" cy="504825"/>
          </a:xfrm>
          <a:prstGeom prst="rect">
            <a:avLst/>
          </a:prstGeom>
          <a:noFill/>
          <a:ln w="9525">
            <a:noFill/>
            <a:miter lim="800000"/>
            <a:headEnd/>
            <a:tailEnd/>
          </a:ln>
          <a:effectLst/>
        </p:spPr>
        <p:txBody>
          <a:bodyPr/>
          <a:lstStyle>
            <a:defPPr>
              <a:defRPr lang="ja-JP"/>
            </a:defPPr>
            <a:lvl1pPr marL="0" algn="ctr" defTabSz="914400" eaLnBrk="1" latinLnBrk="0" hangingPunct="1">
              <a:spcBef>
                <a:spcPct val="20000"/>
              </a:spcBef>
              <a:buSzPct val="100000"/>
              <a:defRPr sz="2400" kern="0">
                <a:solidFill>
                  <a:schemeClr val="bg1"/>
                </a:solidFill>
                <a:latin typeface="游ゴシック Medium" panose="020B0500000000000000" pitchFamily="50" charset="-128"/>
                <a:ea typeface="游ゴシック Medium" panose="020B0500000000000000" pitchFamily="50" charset="-128"/>
                <a:cs typeface="+mn-cs"/>
              </a:defRPr>
            </a:lvl1pPr>
            <a:lvl2pPr defTabSz="914400" eaLnBrk="1" latinLnBrk="0" hangingPunct="1">
              <a:defRPr sz="1800">
                <a:latin typeface="+mn-lt"/>
                <a:ea typeface="+mn-ea"/>
                <a:cs typeface="+mn-cs"/>
              </a:defRPr>
            </a:lvl2pPr>
            <a:lvl3pPr defTabSz="914400" eaLnBrk="1" latinLnBrk="0" hangingPunct="1">
              <a:defRPr sz="1800">
                <a:latin typeface="+mn-lt"/>
                <a:ea typeface="+mn-ea"/>
                <a:cs typeface="+mn-cs"/>
              </a:defRPr>
            </a:lvl3pPr>
            <a:lvl4pPr defTabSz="914400" eaLnBrk="1" latinLnBrk="0" hangingPunct="1">
              <a:defRPr sz="1800">
                <a:latin typeface="+mn-lt"/>
                <a:ea typeface="+mn-ea"/>
                <a:cs typeface="+mn-cs"/>
              </a:defRPr>
            </a:lvl4pPr>
            <a:lvl5pPr defTabSz="914400" eaLnBrk="1" latinLnBrk="0" hangingPunct="1">
              <a:defRPr sz="1800">
                <a:latin typeface="+mn-lt"/>
                <a:ea typeface="+mn-ea"/>
                <a:cs typeface="+mn-cs"/>
              </a:defRPr>
            </a:lvl5pPr>
            <a:lvl6pPr>
              <a:defRPr sz="1800">
                <a:latin typeface="+mn-lt"/>
                <a:ea typeface="+mn-ea"/>
                <a:cs typeface="+mn-cs"/>
              </a:defRPr>
            </a:lvl6pPr>
            <a:lvl7pPr>
              <a:defRPr sz="1800">
                <a:latin typeface="+mn-lt"/>
                <a:ea typeface="+mn-ea"/>
                <a:cs typeface="+mn-cs"/>
              </a:defRPr>
            </a:lvl7pPr>
            <a:lvl8pPr>
              <a:defRPr sz="1800">
                <a:latin typeface="+mn-lt"/>
                <a:ea typeface="+mn-ea"/>
                <a:cs typeface="+mn-cs"/>
              </a:defRPr>
            </a:lvl8pPr>
            <a:lvl9pPr>
              <a:defRPr sz="1800">
                <a:latin typeface="+mn-lt"/>
                <a:ea typeface="+mn-ea"/>
                <a:cs typeface="+mn-cs"/>
              </a:defRPr>
            </a:lvl9pPr>
          </a:lstStyle>
          <a:p>
            <a:r>
              <a:rPr lang="ja-JP" altLang="en-US" dirty="0"/>
              <a:t>株式会社</a:t>
            </a:r>
            <a:r>
              <a:rPr lang="en-US" altLang="ja-JP" dirty="0"/>
              <a:t>ABCY</a:t>
            </a:r>
          </a:p>
        </p:txBody>
      </p:sp>
      <p:sp>
        <p:nvSpPr>
          <p:cNvPr id="6" name="サブタイトル 2"/>
          <p:cNvSpPr txBox="1">
            <a:spLocks/>
          </p:cNvSpPr>
          <p:nvPr/>
        </p:nvSpPr>
        <p:spPr bwMode="white">
          <a:xfrm>
            <a:off x="0" y="3860800"/>
            <a:ext cx="9144000" cy="431800"/>
          </a:xfrm>
          <a:prstGeom prst="rect">
            <a:avLst/>
          </a:prstGeom>
          <a:noFill/>
          <a:ln w="9525">
            <a:noFill/>
            <a:miter lim="800000"/>
            <a:headEnd/>
            <a:tailEnd/>
          </a:ln>
          <a:effectLst/>
        </p:spPr>
        <p:txBody>
          <a:bodyPr/>
          <a:lstStyle>
            <a:defPPr>
              <a:defRPr lang="ja-JP"/>
            </a:defPPr>
            <a:lvl1pPr algn="ctr" eaLnBrk="1" hangingPunct="1">
              <a:spcBef>
                <a:spcPct val="20000"/>
              </a:spcBef>
              <a:buSzPct val="100000"/>
              <a:defRPr sz="2000" kern="0">
                <a:solidFill>
                  <a:schemeClr val="bg1"/>
                </a:solidFill>
                <a:latin typeface="游ゴシック Medium" panose="020B0500000000000000" pitchFamily="50" charset="-128"/>
                <a:ea typeface="游ゴシック Medium" panose="020B0500000000000000" pitchFamily="50" charset="-128"/>
                <a:cs typeface="+mn-cs"/>
              </a:defRPr>
            </a:lvl1pPr>
            <a:lvl2pPr eaLnBrk="0" hangingPunct="0"/>
            <a:lvl3pPr eaLnBrk="0" hangingPunct="0"/>
            <a:lvl4pPr eaLnBrk="0" hangingPunct="0"/>
            <a:lvl5pPr eaLnBrk="0" hangingPunct="0"/>
          </a:lstStyle>
          <a:p>
            <a:r>
              <a:rPr lang="en-US" altLang="ja-JP" dirty="0"/>
              <a:t>2024</a:t>
            </a:r>
            <a:r>
              <a:rPr lang="ja-JP" altLang="en-US" dirty="0"/>
              <a:t>年○月○日</a:t>
            </a:r>
          </a:p>
          <a:p>
            <a:endParaRPr lang="en-US" altLang="ja-JP" dirty="0"/>
          </a:p>
        </p:txBody>
      </p:sp>
      <p:sp>
        <p:nvSpPr>
          <p:cNvPr id="2" name="フッター プレースホルダー 1">
            <a:extLst>
              <a:ext uri="{FF2B5EF4-FFF2-40B4-BE49-F238E27FC236}">
                <a16:creationId xmlns:a16="http://schemas.microsoft.com/office/drawing/2014/main" id="{E7A16143-9333-4A83-BFD1-987B58F94166}"/>
              </a:ext>
            </a:extLst>
          </p:cNvPr>
          <p:cNvSpPr>
            <a:spLocks noGrp="1"/>
          </p:cNvSpPr>
          <p:nvPr>
            <p:ph type="ftr" sz="quarter" idx="10"/>
          </p:nvPr>
        </p:nvSpPr>
        <p:spPr bwMode="white"/>
        <p:txBody>
          <a:bodyPr/>
          <a:lstStyle/>
          <a:p>
            <a:pPr>
              <a:defRPr/>
            </a:pPr>
            <a:r>
              <a:rPr lang="en-US" altLang="ja-JP"/>
              <a:t>Copyright 2024 ENTOENTO Co. Ltd. All Rights Reserved.</a:t>
            </a:r>
            <a:endParaRPr lang="ja-JP" altLang="en-US" dirty="0"/>
          </a:p>
        </p:txBody>
      </p:sp>
      <p:sp>
        <p:nvSpPr>
          <p:cNvPr id="13" name="テキスト ボックス 12">
            <a:extLst>
              <a:ext uri="{FF2B5EF4-FFF2-40B4-BE49-F238E27FC236}">
                <a16:creationId xmlns:a16="http://schemas.microsoft.com/office/drawing/2014/main" id="{A34D0707-F381-4524-A63B-DE95662A52DB}"/>
              </a:ext>
            </a:extLst>
          </p:cNvPr>
          <p:cNvSpPr txBox="1">
            <a:spLocks noChangeArrowheads="1"/>
          </p:cNvSpPr>
          <p:nvPr/>
        </p:nvSpPr>
        <p:spPr bwMode="auto">
          <a:xfrm>
            <a:off x="-992" y="0"/>
            <a:ext cx="4572991" cy="2031325"/>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285750" indent="-285750" eaLnBrk="1" hangingPunct="1">
              <a:spcBef>
                <a:spcPct val="0"/>
              </a:spcBef>
              <a:buClrTx/>
              <a:buSzTx/>
              <a:buFont typeface="HGS平成丸ｺﾞｼｯｸ体W4" panose="020F0500000000000000" pitchFamily="50" charset="-128"/>
              <a:buChar char="※"/>
            </a:pP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黄色のテキストボックスは確認・変更後、削除してください。</a:t>
            </a:r>
          </a:p>
          <a:p>
            <a:pPr eaLnBrk="1" hangingPunct="1">
              <a:spcBef>
                <a:spcPct val="0"/>
              </a:spcBef>
              <a:buClrTx/>
              <a:buSzTx/>
              <a:buFontTx/>
              <a:buNone/>
            </a:pPr>
            <a:endParaRPr lang="en-US" altLang="ja-JP" sz="1800" dirty="0">
              <a:solidFill>
                <a:schemeClr val="accent1">
                  <a:lumMod val="50000"/>
                </a:schemeClr>
              </a:solidFill>
              <a:latin typeface="游ゴシック" panose="020B0400000000000000" pitchFamily="50" charset="-128"/>
              <a:ea typeface="游ゴシック" panose="020B0400000000000000" pitchFamily="50" charset="-128"/>
            </a:endParaRPr>
          </a:p>
          <a:p>
            <a:pPr marL="285750" indent="-285750" eaLnBrk="1" hangingPunct="1">
              <a:spcBef>
                <a:spcPct val="0"/>
              </a:spcBef>
              <a:buClrTx/>
              <a:buSzTx/>
              <a:buFont typeface="HGS平成丸ｺﾞｼｯｸ体W4" panose="020F0500000000000000" pitchFamily="50" charset="-128"/>
              <a:buChar char="※"/>
            </a:pP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社内に発表する際の基本的な資料をまとめています。これ以外の資料を発表する際は</a:t>
            </a:r>
            <a:r>
              <a:rPr lang="ja-JP" altLang="en-US" sz="1800" u="sng" dirty="0">
                <a:solidFill>
                  <a:schemeClr val="accent1">
                    <a:lumMod val="50000"/>
                  </a:schemeClr>
                </a:solidFill>
                <a:latin typeface="游ゴシック" panose="020B0400000000000000" pitchFamily="50" charset="-128"/>
                <a:ea typeface="游ゴシック" panose="020B0400000000000000" pitchFamily="50" charset="-128"/>
              </a:rPr>
              <a:t>必ず事前（最低でも発表２週間前）にご相談ください</a:t>
            </a: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a:t>
            </a:r>
            <a:endParaRPr lang="en-US" altLang="ja-JP" sz="1800" dirty="0">
              <a:solidFill>
                <a:schemeClr val="accent1">
                  <a:lumMod val="50000"/>
                </a:schemeClr>
              </a:solidFill>
              <a:latin typeface="游ゴシック" panose="020B0400000000000000" pitchFamily="50" charset="-128"/>
              <a:ea typeface="游ゴシック" panose="020B0400000000000000" pitchFamily="50" charset="-128"/>
            </a:endParaRPr>
          </a:p>
        </p:txBody>
      </p:sp>
      <p:sp>
        <p:nvSpPr>
          <p:cNvPr id="14" name="テキスト ボックス 6">
            <a:extLst>
              <a:ext uri="{FF2B5EF4-FFF2-40B4-BE49-F238E27FC236}">
                <a16:creationId xmlns:a16="http://schemas.microsoft.com/office/drawing/2014/main" id="{89189525-AE7D-4F31-A5FF-733FAB8CF0EF}"/>
              </a:ext>
            </a:extLst>
          </p:cNvPr>
          <p:cNvSpPr txBox="1">
            <a:spLocks noChangeArrowheads="1"/>
          </p:cNvSpPr>
          <p:nvPr/>
        </p:nvSpPr>
        <p:spPr bwMode="auto">
          <a:xfrm>
            <a:off x="5988495" y="4180344"/>
            <a:ext cx="3155505" cy="2677656"/>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228600" indent="-228600" eaLnBrk="1" hangingPunct="1">
              <a:spcBef>
                <a:spcPct val="0"/>
              </a:spcBef>
              <a:buClrTx/>
              <a:buSzTx/>
              <a:buFont typeface="+mj-lt"/>
              <a:buAutoNum type="arabicPeriod"/>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「○○式人事制度」の「○○」を社長様の名前にしてください。</a:t>
            </a:r>
            <a:endParaRPr lang="en-US" altLang="ja-JP" sz="1200" dirty="0">
              <a:solidFill>
                <a:schemeClr val="accent1">
                  <a:lumMod val="50000"/>
                </a:schemeClr>
              </a:solidFill>
              <a:latin typeface="游ゴシック" panose="020B0400000000000000" pitchFamily="50" charset="-128"/>
              <a:ea typeface="游ゴシック" panose="020B0400000000000000" pitchFamily="50" charset="-128"/>
            </a:endParaRPr>
          </a:p>
          <a:p>
            <a:pPr marL="228600" indent="-228600" eaLnBrk="1" hangingPunct="1">
              <a:spcBef>
                <a:spcPts val="600"/>
              </a:spcBef>
              <a:buClrTx/>
              <a:buSzTx/>
              <a:buFont typeface="+mj-lt"/>
              <a:buAutoNum type="arabicPeriod"/>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日付は発表日に変更してください。</a:t>
            </a:r>
            <a:endParaRPr lang="en-US" altLang="ja-JP" sz="1200" dirty="0">
              <a:solidFill>
                <a:schemeClr val="accent1">
                  <a:lumMod val="50000"/>
                </a:schemeClr>
              </a:solidFill>
              <a:latin typeface="游ゴシック" panose="020B0400000000000000" pitchFamily="50" charset="-128"/>
              <a:ea typeface="游ゴシック" panose="020B0400000000000000" pitchFamily="50" charset="-128"/>
            </a:endParaRPr>
          </a:p>
          <a:p>
            <a:pPr marL="228600" indent="-228600" eaLnBrk="1" hangingPunct="1">
              <a:spcBef>
                <a:spcPts val="600"/>
              </a:spcBef>
              <a:buClrTx/>
              <a:buSzTx/>
              <a:buFont typeface="+mj-lt"/>
              <a:buAutoNum type="arabicPeriod"/>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「株式会社</a:t>
            </a:r>
            <a:r>
              <a:rPr lang="en-US" altLang="ja-JP" sz="1200" dirty="0">
                <a:solidFill>
                  <a:schemeClr val="accent1">
                    <a:lumMod val="50000"/>
                  </a:schemeClr>
                </a:solidFill>
                <a:latin typeface="游ゴシック" panose="020B0400000000000000" pitchFamily="50" charset="-128"/>
                <a:ea typeface="游ゴシック" panose="020B0400000000000000" pitchFamily="50" charset="-128"/>
              </a:rPr>
              <a:t>ABCY</a:t>
            </a: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」を御社名に変更してください。</a:t>
            </a:r>
            <a:endParaRPr lang="en-US" altLang="ja-JP" sz="1200" dirty="0">
              <a:solidFill>
                <a:schemeClr val="accent1">
                  <a:lumMod val="50000"/>
                </a:schemeClr>
              </a:solidFill>
              <a:latin typeface="游ゴシック" panose="020B0400000000000000" pitchFamily="50" charset="-128"/>
              <a:ea typeface="游ゴシック" panose="020B0400000000000000" pitchFamily="50" charset="-128"/>
            </a:endParaRPr>
          </a:p>
          <a:p>
            <a:pPr marL="228600" indent="-228600" eaLnBrk="1" hangingPunct="1">
              <a:spcBef>
                <a:spcPts val="600"/>
              </a:spcBef>
              <a:buClrTx/>
              <a:buSzTx/>
              <a:buFont typeface="+mj-lt"/>
              <a:buAutoNum type="arabicPeriod"/>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コピーライトを御社名に変更してください。</a:t>
            </a:r>
            <a:endParaRPr lang="en-US" altLang="ja-JP" sz="1200" dirty="0">
              <a:solidFill>
                <a:schemeClr val="accent1">
                  <a:lumMod val="50000"/>
                </a:schemeClr>
              </a:solidFill>
              <a:latin typeface="游ゴシック" panose="020B0400000000000000" pitchFamily="50" charset="-128"/>
              <a:ea typeface="游ゴシック" panose="020B0400000000000000" pitchFamily="50" charset="-128"/>
            </a:endParaRPr>
          </a:p>
          <a:p>
            <a:pPr eaLnBrk="1" hangingPunct="1">
              <a:spcBef>
                <a:spcPts val="600"/>
              </a:spcBef>
              <a:buClrTx/>
              <a:buSzTx/>
              <a:buFontTx/>
              <a:buNone/>
            </a:pPr>
            <a:r>
              <a:rPr lang="en-US" altLang="ja-JP" sz="1200" dirty="0">
                <a:solidFill>
                  <a:schemeClr val="accent1">
                    <a:lumMod val="50000"/>
                  </a:schemeClr>
                </a:solidFill>
                <a:latin typeface="游ゴシック" panose="020B0400000000000000" pitchFamily="50" charset="-128"/>
                <a:ea typeface="游ゴシック" panose="020B0400000000000000" pitchFamily="50" charset="-128"/>
              </a:rPr>
              <a:t>【</a:t>
            </a: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コピーライト変更方法</a:t>
            </a:r>
            <a:r>
              <a:rPr lang="en-US" altLang="ja-JP" sz="1200" dirty="0">
                <a:solidFill>
                  <a:schemeClr val="accent1">
                    <a:lumMod val="50000"/>
                  </a:schemeClr>
                </a:solidFill>
                <a:latin typeface="游ゴシック" panose="020B0400000000000000" pitchFamily="50" charset="-128"/>
                <a:ea typeface="游ゴシック" panose="020B0400000000000000" pitchFamily="50" charset="-128"/>
              </a:rPr>
              <a:t>】</a:t>
            </a:r>
          </a:p>
          <a:p>
            <a:pPr marL="228600" indent="-228600" eaLnBrk="1" hangingPunct="1">
              <a:spcBef>
                <a:spcPct val="0"/>
              </a:spcBef>
              <a:buClrTx/>
              <a:buSzTx/>
              <a:buFont typeface="+mj-ea"/>
              <a:buAutoNum type="circleNumDbPlain"/>
            </a:pPr>
            <a:r>
              <a:rPr lang="ja-JP" altLang="en-US" sz="1050" dirty="0">
                <a:solidFill>
                  <a:schemeClr val="accent1">
                    <a:lumMod val="50000"/>
                  </a:schemeClr>
                </a:solidFill>
                <a:latin typeface="游ゴシック" panose="020B0400000000000000" pitchFamily="50" charset="-128"/>
                <a:ea typeface="游ゴシック" panose="020B0400000000000000" pitchFamily="50" charset="-128"/>
              </a:rPr>
              <a:t>画面上のメニュー「挿入」→「ヘッダーとフッター」をクリック</a:t>
            </a:r>
            <a:endParaRPr lang="en-US" altLang="ja-JP" sz="1050" dirty="0">
              <a:solidFill>
                <a:schemeClr val="accent1">
                  <a:lumMod val="50000"/>
                </a:schemeClr>
              </a:solidFill>
              <a:latin typeface="游ゴシック" panose="020B0400000000000000" pitchFamily="50" charset="-128"/>
              <a:ea typeface="游ゴシック" panose="020B0400000000000000" pitchFamily="50" charset="-128"/>
            </a:endParaRPr>
          </a:p>
          <a:p>
            <a:pPr marL="228600" indent="-228600" eaLnBrk="1" hangingPunct="1">
              <a:spcBef>
                <a:spcPts val="600"/>
              </a:spcBef>
              <a:buClrTx/>
              <a:buSzTx/>
              <a:buFont typeface="+mj-ea"/>
              <a:buAutoNum type="circleNumDbPlain"/>
            </a:pPr>
            <a:r>
              <a:rPr lang="ja-JP" altLang="en-US" sz="1050" dirty="0">
                <a:solidFill>
                  <a:schemeClr val="accent1">
                    <a:lumMod val="50000"/>
                  </a:schemeClr>
                </a:solidFill>
                <a:latin typeface="游ゴシック" panose="020B0400000000000000" pitchFamily="50" charset="-128"/>
                <a:ea typeface="游ゴシック" panose="020B0400000000000000" pitchFamily="50" charset="-128"/>
              </a:rPr>
              <a:t>フッターを御社名に変更</a:t>
            </a:r>
            <a:endParaRPr lang="en-US" altLang="ja-JP" sz="1050" dirty="0">
              <a:solidFill>
                <a:schemeClr val="accent1">
                  <a:lumMod val="50000"/>
                </a:schemeClr>
              </a:solidFill>
              <a:latin typeface="游ゴシック" panose="020B0400000000000000" pitchFamily="50" charset="-128"/>
              <a:ea typeface="游ゴシック" panose="020B0400000000000000" pitchFamily="50" charset="-128"/>
            </a:endParaRPr>
          </a:p>
          <a:p>
            <a:pPr marL="228600" indent="-228600" eaLnBrk="1" hangingPunct="1">
              <a:spcBef>
                <a:spcPts val="600"/>
              </a:spcBef>
              <a:buClrTx/>
              <a:buSzTx/>
              <a:buFont typeface="+mj-ea"/>
              <a:buAutoNum type="circleNumDbPlain"/>
            </a:pPr>
            <a:r>
              <a:rPr lang="ja-JP" altLang="en-US" sz="1050" dirty="0">
                <a:solidFill>
                  <a:schemeClr val="accent1">
                    <a:lumMod val="50000"/>
                  </a:schemeClr>
                </a:solidFill>
                <a:latin typeface="游ゴシック" panose="020B0400000000000000" pitchFamily="50" charset="-128"/>
                <a:ea typeface="游ゴシック" panose="020B0400000000000000" pitchFamily="50" charset="-128"/>
              </a:rPr>
              <a:t>「すべてに適用」をクリック</a:t>
            </a:r>
            <a:endParaRPr lang="en-US" altLang="ja-JP" sz="1050" dirty="0">
              <a:solidFill>
                <a:schemeClr val="accent1">
                  <a:lumMod val="50000"/>
                </a:schemeClr>
              </a:solidFill>
              <a:latin typeface="游ゴシック" panose="020B0400000000000000" pitchFamily="50" charset="-128"/>
              <a:ea typeface="游ゴシック" panose="020B0400000000000000" pitchFamily="50" charset="-12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タイトル 1"/>
          <p:cNvSpPr>
            <a:spLocks noGrp="1"/>
          </p:cNvSpPr>
          <p:nvPr>
            <p:ph type="title"/>
          </p:nvPr>
        </p:nvSpPr>
        <p:spPr>
          <a:xfrm>
            <a:off x="323850" y="260350"/>
            <a:ext cx="8134350" cy="865188"/>
          </a:xfrm>
        </p:spPr>
        <p:txBody>
          <a:bodyPr/>
          <a:lstStyle/>
          <a:p>
            <a:pPr eaLnBrk="1" hangingPunct="1"/>
            <a:r>
              <a:rPr lang="ja-JP" altLang="en-US" dirty="0"/>
              <a:t>７．</a:t>
            </a:r>
            <a:r>
              <a:rPr lang="ja-JP" altLang="ja-JP" dirty="0"/>
              <a:t>フィードバックについて</a:t>
            </a:r>
            <a:endParaRPr lang="ja-JP" altLang="en-US" dirty="0"/>
          </a:p>
        </p:txBody>
      </p:sp>
      <p:sp>
        <p:nvSpPr>
          <p:cNvPr id="10243" name="コンテンツ プレースホルダー 2"/>
          <p:cNvSpPr>
            <a:spLocks noGrp="1"/>
          </p:cNvSpPr>
          <p:nvPr>
            <p:ph idx="1"/>
          </p:nvPr>
        </p:nvSpPr>
        <p:spPr>
          <a:xfrm>
            <a:off x="685800" y="1268413"/>
            <a:ext cx="7772400" cy="4897437"/>
          </a:xfrm>
        </p:spPr>
        <p:txBody>
          <a:bodyPr/>
          <a:lstStyle/>
          <a:p>
            <a:pPr eaLnBrk="1" hangingPunct="1">
              <a:lnSpc>
                <a:spcPct val="120000"/>
              </a:lnSpc>
              <a:spcBef>
                <a:spcPct val="0"/>
              </a:spcBef>
              <a:buClr>
                <a:srgbClr val="3C8C93"/>
              </a:buClr>
            </a:pPr>
            <a:r>
              <a:rPr lang="ja-JP" altLang="ja-JP" sz="1200" dirty="0"/>
              <a:t>全社員の成長のため、成長支援会議で確定した成長を、直属の上司から個々人にフィードバックします。</a:t>
            </a:r>
          </a:p>
          <a:p>
            <a:pPr eaLnBrk="1" hangingPunct="1">
              <a:lnSpc>
                <a:spcPct val="120000"/>
              </a:lnSpc>
              <a:spcBef>
                <a:spcPct val="0"/>
              </a:spcBef>
              <a:buClr>
                <a:srgbClr val="3C8C93"/>
              </a:buClr>
            </a:pPr>
            <a:r>
              <a:rPr lang="ja-JP" altLang="ja-JP" sz="1200" dirty="0"/>
              <a:t>自分の成長を確認し、次の成長の目標設定に役立ててください。</a:t>
            </a:r>
            <a:endParaRPr lang="en-US" altLang="ja-JP" sz="1200" dirty="0"/>
          </a:p>
          <a:p>
            <a:pPr eaLnBrk="1" hangingPunct="1">
              <a:buClr>
                <a:srgbClr val="3C8C93"/>
              </a:buClr>
            </a:pPr>
            <a:endParaRPr lang="ja-JP" altLang="en-US" dirty="0"/>
          </a:p>
        </p:txBody>
      </p:sp>
      <p:sp>
        <p:nvSpPr>
          <p:cNvPr id="4" name="フッター プレースホルダー 3"/>
          <p:cNvSpPr>
            <a:spLocks noGrp="1"/>
          </p:cNvSpPr>
          <p:nvPr>
            <p:ph type="ftr" sz="quarter" idx="11"/>
          </p:nvPr>
        </p:nvSpPr>
        <p:spPr/>
        <p:txBody>
          <a:bodyPr/>
          <a:lstStyle/>
          <a:p>
            <a:pPr>
              <a:defRPr/>
            </a:pPr>
            <a:r>
              <a:rPr lang="en-US" altLang="ja-JP"/>
              <a:t>Copyright 2024 ENTOENTO Co. Ltd. All Rights Reserved.</a:t>
            </a:r>
            <a:endParaRPr lang="ja-JP" altLang="en-US" dirty="0"/>
          </a:p>
        </p:txBody>
      </p:sp>
      <p:pic>
        <p:nvPicPr>
          <p:cNvPr id="3" name="図 2">
            <a:extLst>
              <a:ext uri="{FF2B5EF4-FFF2-40B4-BE49-F238E27FC236}">
                <a16:creationId xmlns:a16="http://schemas.microsoft.com/office/drawing/2014/main" id="{6E966827-BFD1-DF40-D2EB-7F7E791932FC}"/>
              </a:ext>
            </a:extLst>
          </p:cNvPr>
          <p:cNvPicPr>
            <a:picLocks noChangeAspect="1"/>
          </p:cNvPicPr>
          <p:nvPr/>
        </p:nvPicPr>
        <p:blipFill>
          <a:blip r:embed="rId2"/>
          <a:stretch>
            <a:fillRect/>
          </a:stretch>
        </p:blipFill>
        <p:spPr>
          <a:xfrm>
            <a:off x="1579343" y="2186307"/>
            <a:ext cx="6278003" cy="4226325"/>
          </a:xfrm>
          <a:prstGeom prst="rect">
            <a:avLst/>
          </a:prstGeom>
        </p:spPr>
      </p:pic>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タイトル 1"/>
          <p:cNvSpPr>
            <a:spLocks noGrp="1"/>
          </p:cNvSpPr>
          <p:nvPr>
            <p:ph type="title"/>
          </p:nvPr>
        </p:nvSpPr>
        <p:spPr>
          <a:xfrm>
            <a:off x="323850" y="260350"/>
            <a:ext cx="8134350" cy="865188"/>
          </a:xfrm>
        </p:spPr>
        <p:txBody>
          <a:bodyPr/>
          <a:lstStyle/>
          <a:p>
            <a:pPr eaLnBrk="1" hangingPunct="1"/>
            <a:r>
              <a:rPr lang="ja-JP" altLang="en-US" dirty="0"/>
              <a:t>８．成長シート</a:t>
            </a:r>
            <a:r>
              <a:rPr lang="ja-JP" altLang="ja-JP" dirty="0"/>
              <a:t>の変更方法について</a:t>
            </a:r>
            <a:endParaRPr lang="ja-JP" altLang="en-US" dirty="0"/>
          </a:p>
        </p:txBody>
      </p:sp>
      <p:sp>
        <p:nvSpPr>
          <p:cNvPr id="11267" name="コンテンツ プレースホルダー 2"/>
          <p:cNvSpPr>
            <a:spLocks noGrp="1"/>
          </p:cNvSpPr>
          <p:nvPr>
            <p:ph idx="1"/>
          </p:nvPr>
        </p:nvSpPr>
        <p:spPr>
          <a:xfrm>
            <a:off x="685800" y="1268413"/>
            <a:ext cx="7772400" cy="4897437"/>
          </a:xfrm>
        </p:spPr>
        <p:txBody>
          <a:bodyPr/>
          <a:lstStyle/>
          <a:p>
            <a:pPr eaLnBrk="1" hangingPunct="1">
              <a:lnSpc>
                <a:spcPct val="120000"/>
              </a:lnSpc>
              <a:spcBef>
                <a:spcPct val="0"/>
              </a:spcBef>
              <a:buClr>
                <a:srgbClr val="3C8C93"/>
              </a:buClr>
            </a:pPr>
            <a:r>
              <a:rPr lang="ja-JP" altLang="ja-JP" sz="1200" dirty="0"/>
              <a:t>今回、</a:t>
            </a:r>
            <a:r>
              <a:rPr lang="ja-JP" altLang="en-US" sz="1200" dirty="0"/>
              <a:t>成長シート</a:t>
            </a:r>
            <a:r>
              <a:rPr lang="ja-JP" altLang="ja-JP" sz="1200" dirty="0"/>
              <a:t>を仮運用する中で、成長しづらい点や納得できない点、わかりづらい点がありましたらどんどん質問をしてください。その内容を検討し、より使いやすい</a:t>
            </a:r>
            <a:r>
              <a:rPr lang="ja-JP" altLang="en-US" sz="1200" dirty="0"/>
              <a:t>成長シート</a:t>
            </a:r>
            <a:r>
              <a:rPr lang="ja-JP" altLang="ja-JP" sz="1200" dirty="0"/>
              <a:t>に改訂します。</a:t>
            </a:r>
            <a:endParaRPr lang="ja-JP" altLang="en-US" sz="1200" dirty="0"/>
          </a:p>
        </p:txBody>
      </p:sp>
      <p:sp>
        <p:nvSpPr>
          <p:cNvPr id="4" name="フッター プレースホルダー 3"/>
          <p:cNvSpPr>
            <a:spLocks noGrp="1"/>
          </p:cNvSpPr>
          <p:nvPr>
            <p:ph type="ftr" sz="quarter" idx="11"/>
          </p:nvPr>
        </p:nvSpPr>
        <p:spPr/>
        <p:txBody>
          <a:bodyPr/>
          <a:lstStyle/>
          <a:p>
            <a:pPr>
              <a:defRPr/>
            </a:pPr>
            <a:r>
              <a:rPr lang="en-US" altLang="ja-JP"/>
              <a:t>Copyright 2024 ENTOENTO Co. Ltd. All Rights Reserved.</a:t>
            </a:r>
            <a:endParaRPr lang="ja-JP" alt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タイトル 1"/>
          <p:cNvSpPr>
            <a:spLocks noGrp="1"/>
          </p:cNvSpPr>
          <p:nvPr>
            <p:ph type="title"/>
          </p:nvPr>
        </p:nvSpPr>
        <p:spPr>
          <a:xfrm>
            <a:off x="323850" y="260350"/>
            <a:ext cx="8134350" cy="865188"/>
          </a:xfrm>
        </p:spPr>
        <p:txBody>
          <a:bodyPr/>
          <a:lstStyle/>
          <a:p>
            <a:pPr eaLnBrk="1" hangingPunct="1"/>
            <a:r>
              <a:rPr lang="ja-JP" altLang="en-US" dirty="0"/>
              <a:t>９．</a:t>
            </a:r>
            <a:r>
              <a:rPr lang="ja-JP" altLang="ja-JP" dirty="0"/>
              <a:t>仮運用期間中の処遇について</a:t>
            </a:r>
            <a:endParaRPr lang="ja-JP" altLang="en-US" dirty="0"/>
          </a:p>
        </p:txBody>
      </p:sp>
      <p:sp>
        <p:nvSpPr>
          <p:cNvPr id="12291" name="コンテンツ プレースホルダー 2"/>
          <p:cNvSpPr>
            <a:spLocks noGrp="1"/>
          </p:cNvSpPr>
          <p:nvPr>
            <p:ph idx="1"/>
          </p:nvPr>
        </p:nvSpPr>
        <p:spPr>
          <a:xfrm>
            <a:off x="685800" y="1268413"/>
            <a:ext cx="7772400" cy="4897437"/>
          </a:xfrm>
        </p:spPr>
        <p:txBody>
          <a:bodyPr/>
          <a:lstStyle/>
          <a:p>
            <a:pPr eaLnBrk="1" hangingPunct="1">
              <a:lnSpc>
                <a:spcPct val="120000"/>
              </a:lnSpc>
              <a:spcBef>
                <a:spcPct val="0"/>
              </a:spcBef>
              <a:buClr>
                <a:srgbClr val="3C8C93"/>
              </a:buClr>
            </a:pPr>
            <a:r>
              <a:rPr lang="ja-JP" altLang="ja-JP" sz="1200" dirty="0"/>
              <a:t>仮運用期間中は賃金を引くことも足すこともしません。</a:t>
            </a:r>
          </a:p>
          <a:p>
            <a:pPr eaLnBrk="1" hangingPunct="1">
              <a:lnSpc>
                <a:spcPct val="120000"/>
              </a:lnSpc>
              <a:spcBef>
                <a:spcPct val="0"/>
              </a:spcBef>
              <a:buClr>
                <a:srgbClr val="3C8C93"/>
              </a:buClr>
            </a:pPr>
            <a:r>
              <a:rPr lang="ja-JP" altLang="ja-JP" sz="1200" dirty="0"/>
              <a:t>今までどおりに処遇を決定します。</a:t>
            </a:r>
          </a:p>
          <a:p>
            <a:pPr eaLnBrk="1" hangingPunct="1">
              <a:lnSpc>
                <a:spcPct val="120000"/>
              </a:lnSpc>
              <a:spcBef>
                <a:spcPct val="0"/>
              </a:spcBef>
              <a:buClr>
                <a:srgbClr val="3C8C93"/>
              </a:buClr>
            </a:pPr>
            <a:r>
              <a:rPr lang="ja-JP" altLang="ja-JP" sz="1200" dirty="0"/>
              <a:t>現在内容をオープンにできるようまとめていますので、まとまり次第、発表します。</a:t>
            </a:r>
            <a:endParaRPr lang="ja-JP" altLang="en-US" sz="1200" dirty="0"/>
          </a:p>
        </p:txBody>
      </p:sp>
      <p:sp>
        <p:nvSpPr>
          <p:cNvPr id="4" name="フッター プレースホルダー 3"/>
          <p:cNvSpPr>
            <a:spLocks noGrp="1"/>
          </p:cNvSpPr>
          <p:nvPr>
            <p:ph type="ftr" sz="quarter" idx="11"/>
          </p:nvPr>
        </p:nvSpPr>
        <p:spPr/>
        <p:txBody>
          <a:bodyPr/>
          <a:lstStyle/>
          <a:p>
            <a:pPr>
              <a:defRPr/>
            </a:pPr>
            <a:r>
              <a:rPr lang="en-US" altLang="ja-JP"/>
              <a:t>Copyright 2024 ENTOENTO Co. Ltd. All Rights Reserved.</a:t>
            </a:r>
            <a:endParaRPr lang="ja-JP" alt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FD320A9-2FE3-4CBC-92BD-42C3E137F915}"/>
              </a:ext>
            </a:extLst>
          </p:cNvPr>
          <p:cNvSpPr>
            <a:spLocks noGrp="1"/>
          </p:cNvSpPr>
          <p:nvPr>
            <p:ph type="title"/>
          </p:nvPr>
        </p:nvSpPr>
        <p:spPr/>
        <p:txBody>
          <a:bodyPr/>
          <a:lstStyle/>
          <a:p>
            <a:r>
              <a:rPr lang="ja-JP" altLang="ja-JP" dirty="0"/>
              <a:t>（成長支援制度のみからの仮運用手引）</a:t>
            </a:r>
            <a:endParaRPr kumimoji="1" lang="ja-JP" altLang="en-US" dirty="0"/>
          </a:p>
        </p:txBody>
      </p:sp>
      <p:sp>
        <p:nvSpPr>
          <p:cNvPr id="3" name="コンテンツ プレースホルダー 2">
            <a:extLst>
              <a:ext uri="{FF2B5EF4-FFF2-40B4-BE49-F238E27FC236}">
                <a16:creationId xmlns:a16="http://schemas.microsoft.com/office/drawing/2014/main" id="{6FC9CD59-99A9-4CDE-B33A-228637E3AB21}"/>
              </a:ext>
            </a:extLst>
          </p:cNvPr>
          <p:cNvSpPr>
            <a:spLocks noGrp="1"/>
          </p:cNvSpPr>
          <p:nvPr>
            <p:ph idx="1"/>
          </p:nvPr>
        </p:nvSpPr>
        <p:spPr>
          <a:xfrm>
            <a:off x="587926" y="1166632"/>
            <a:ext cx="7772400" cy="4896544"/>
          </a:xfrm>
        </p:spPr>
        <p:txBody>
          <a:bodyPr/>
          <a:lstStyle/>
          <a:p>
            <a:r>
              <a:rPr lang="ja-JP" altLang="en-US" sz="1200" dirty="0"/>
              <a:t>次のようにスケジュールを立ててください</a:t>
            </a:r>
          </a:p>
          <a:p>
            <a:endParaRPr kumimoji="1" lang="ja-JP" altLang="en-US" sz="1200" dirty="0"/>
          </a:p>
        </p:txBody>
      </p:sp>
      <p:sp>
        <p:nvSpPr>
          <p:cNvPr id="4" name="フッター プレースホルダー 3">
            <a:extLst>
              <a:ext uri="{FF2B5EF4-FFF2-40B4-BE49-F238E27FC236}">
                <a16:creationId xmlns:a16="http://schemas.microsoft.com/office/drawing/2014/main" id="{ABAFB44F-8F90-4464-B202-1BA976A24440}"/>
              </a:ext>
            </a:extLst>
          </p:cNvPr>
          <p:cNvSpPr>
            <a:spLocks noGrp="1"/>
          </p:cNvSpPr>
          <p:nvPr>
            <p:ph type="ftr" sz="quarter" idx="11"/>
          </p:nvPr>
        </p:nvSpPr>
        <p:spPr/>
        <p:txBody>
          <a:bodyPr/>
          <a:lstStyle/>
          <a:p>
            <a:pPr>
              <a:defRPr/>
            </a:pPr>
            <a:r>
              <a:rPr lang="en-US" altLang="ja-JP"/>
              <a:t>Copyright 2024 ENTOENTO Co. Ltd. All Rights Reserved.</a:t>
            </a:r>
            <a:endParaRPr lang="ja-JP" altLang="en-US" dirty="0"/>
          </a:p>
        </p:txBody>
      </p:sp>
      <p:sp>
        <p:nvSpPr>
          <p:cNvPr id="12" name="テキスト ボックス 6">
            <a:extLst>
              <a:ext uri="{FF2B5EF4-FFF2-40B4-BE49-F238E27FC236}">
                <a16:creationId xmlns:a16="http://schemas.microsoft.com/office/drawing/2014/main" id="{861408B3-C580-4E7F-AEB0-057694E5D5CF}"/>
              </a:ext>
            </a:extLst>
          </p:cNvPr>
          <p:cNvSpPr txBox="1">
            <a:spLocks noChangeArrowheads="1"/>
          </p:cNvSpPr>
          <p:nvPr/>
        </p:nvSpPr>
        <p:spPr bwMode="auto">
          <a:xfrm>
            <a:off x="4211960" y="0"/>
            <a:ext cx="4932040" cy="461665"/>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285750" indent="-285750" eaLnBrk="1" hangingPunct="1">
              <a:spcBef>
                <a:spcPct val="0"/>
              </a:spcBef>
              <a:buClrTx/>
              <a:buSzTx/>
              <a:buFont typeface="HGS平成丸ｺﾞｼｯｸ体W4" panose="020F0500000000000000" pitchFamily="50" charset="-128"/>
              <a:buChar char="※"/>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このページは発表する際の注意事項についてのページとなりますので、発表資料からは削除してください。</a:t>
            </a:r>
          </a:p>
        </p:txBody>
      </p:sp>
      <p:graphicFrame>
        <p:nvGraphicFramePr>
          <p:cNvPr id="6" name="オブジェクト 5">
            <a:extLst>
              <a:ext uri="{FF2B5EF4-FFF2-40B4-BE49-F238E27FC236}">
                <a16:creationId xmlns:a16="http://schemas.microsoft.com/office/drawing/2014/main" id="{0AF42398-79A5-08B6-1FBE-98071505EC00}"/>
              </a:ext>
            </a:extLst>
          </p:cNvPr>
          <p:cNvGraphicFramePr>
            <a:graphicFrameLocks noChangeAspect="1"/>
          </p:cNvGraphicFramePr>
          <p:nvPr>
            <p:extLst>
              <p:ext uri="{D42A27DB-BD31-4B8C-83A1-F6EECF244321}">
                <p14:modId xmlns:p14="http://schemas.microsoft.com/office/powerpoint/2010/main" val="2210408881"/>
              </p:ext>
            </p:extLst>
          </p:nvPr>
        </p:nvGraphicFramePr>
        <p:xfrm>
          <a:off x="1279276" y="1488838"/>
          <a:ext cx="6848476" cy="5060933"/>
        </p:xfrm>
        <a:graphic>
          <a:graphicData uri="http://schemas.openxmlformats.org/presentationml/2006/ole">
            <mc:AlternateContent xmlns:mc="http://schemas.openxmlformats.org/markup-compatibility/2006">
              <mc:Choice xmlns:v="urn:schemas-microsoft-com:vml" Requires="v">
                <p:oleObj name="Worksheet" r:id="rId2" imgW="8648700" imgH="6391448" progId="Excel.Sheet.8">
                  <p:embed/>
                </p:oleObj>
              </mc:Choice>
              <mc:Fallback>
                <p:oleObj name="Worksheet" r:id="rId2" imgW="8648700" imgH="6391448" progId="Excel.Sheet.8">
                  <p:embed/>
                  <p:pic>
                    <p:nvPicPr>
                      <p:cNvPr id="0" name=""/>
                      <p:cNvPicPr/>
                      <p:nvPr/>
                    </p:nvPicPr>
                    <p:blipFill>
                      <a:blip r:embed="rId3"/>
                      <a:stretch>
                        <a:fillRect/>
                      </a:stretch>
                    </p:blipFill>
                    <p:spPr>
                      <a:xfrm>
                        <a:off x="1279276" y="1488838"/>
                        <a:ext cx="6848476" cy="5060933"/>
                      </a:xfrm>
                      <a:prstGeom prst="rect">
                        <a:avLst/>
                      </a:prstGeom>
                    </p:spPr>
                  </p:pic>
                </p:oleObj>
              </mc:Fallback>
            </mc:AlternateContent>
          </a:graphicData>
        </a:graphic>
      </p:graphicFrame>
    </p:spTree>
    <p:extLst>
      <p:ext uri="{BB962C8B-B14F-4D97-AF65-F5344CB8AC3E}">
        <p14:creationId xmlns:p14="http://schemas.microsoft.com/office/powerpoint/2010/main" val="353279619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タイトル 1"/>
          <p:cNvSpPr>
            <a:spLocks noGrp="1"/>
          </p:cNvSpPr>
          <p:nvPr>
            <p:ph type="title"/>
          </p:nvPr>
        </p:nvSpPr>
        <p:spPr>
          <a:xfrm>
            <a:off x="323850" y="260350"/>
            <a:ext cx="8134350" cy="865188"/>
          </a:xfrm>
        </p:spPr>
        <p:txBody>
          <a:bodyPr/>
          <a:lstStyle/>
          <a:p>
            <a:pPr eaLnBrk="1" hangingPunct="1"/>
            <a:r>
              <a:rPr lang="ja-JP" altLang="en-US" dirty="0"/>
              <a:t>（経営者が上司の場合の仮運用手引）</a:t>
            </a:r>
          </a:p>
        </p:txBody>
      </p:sp>
      <p:sp>
        <p:nvSpPr>
          <p:cNvPr id="3" name="コンテンツ プレースホルダー 2"/>
          <p:cNvSpPr>
            <a:spLocks noGrp="1"/>
          </p:cNvSpPr>
          <p:nvPr>
            <p:ph idx="1"/>
          </p:nvPr>
        </p:nvSpPr>
        <p:spPr>
          <a:xfrm>
            <a:off x="685800" y="1268413"/>
            <a:ext cx="7772400" cy="4897437"/>
          </a:xfrm>
        </p:spPr>
        <p:txBody>
          <a:bodyPr/>
          <a:lstStyle/>
          <a:p>
            <a:pPr marL="342900" indent="-342900" eaLnBrk="1" hangingPunct="1">
              <a:lnSpc>
                <a:spcPct val="120000"/>
              </a:lnSpc>
              <a:spcBef>
                <a:spcPts val="0"/>
              </a:spcBef>
              <a:spcAft>
                <a:spcPts val="0"/>
              </a:spcAft>
              <a:buFont typeface="+mj-lt"/>
              <a:buAutoNum type="arabicPeriod"/>
              <a:defRPr/>
            </a:pPr>
            <a:r>
              <a:rPr lang="ja-JP" altLang="en-US" sz="1200" dirty="0">
                <a:latin typeface="游ゴシック" panose="020B0400000000000000" pitchFamily="50" charset="-128"/>
                <a:ea typeface="游ゴシック" panose="020B0400000000000000" pitchFamily="50" charset="-128"/>
              </a:rPr>
              <a:t>成長シートの妥当性を検証</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600"/>
              </a:spcBef>
              <a:spcAft>
                <a:spcPts val="0"/>
              </a:spcAft>
              <a:buFont typeface="+mj-lt"/>
              <a:buAutoNum type="arabicPeriod"/>
              <a:defRPr/>
            </a:pPr>
            <a:r>
              <a:rPr lang="ja-JP" altLang="en-US" sz="1200" dirty="0">
                <a:latin typeface="游ゴシック" panose="020B0400000000000000" pitchFamily="50" charset="-128"/>
                <a:ea typeface="游ゴシック" panose="020B0400000000000000" pitchFamily="50" charset="-128"/>
              </a:rPr>
              <a:t>社員への説明会実施</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600"/>
              </a:spcBef>
              <a:spcAft>
                <a:spcPts val="600"/>
              </a:spcAft>
              <a:buFont typeface="+mj-lt"/>
              <a:buAutoNum type="arabicPeriod"/>
              <a:defRPr/>
            </a:pPr>
            <a:r>
              <a:rPr lang="ja-JP" altLang="ja-JP" sz="1200" dirty="0">
                <a:latin typeface="游ゴシック" panose="020B0400000000000000" pitchFamily="50" charset="-128"/>
                <a:ea typeface="游ゴシック" panose="020B0400000000000000" pitchFamily="50" charset="-128"/>
              </a:rPr>
              <a:t>確定した成長結果を、部下にフィードバックする</a:t>
            </a:r>
            <a:r>
              <a:rPr lang="ja-JP" altLang="en-US" sz="1200" dirty="0">
                <a:latin typeface="游ゴシック" panose="020B0400000000000000" pitchFamily="50" charset="-128"/>
                <a:ea typeface="游ゴシック" panose="020B0400000000000000" pitchFamily="50" charset="-128"/>
              </a:rPr>
              <a:t>。</a:t>
            </a:r>
            <a:r>
              <a:rPr lang="ja-JP" altLang="ja-JP" sz="1200" dirty="0">
                <a:latin typeface="游ゴシック" panose="020B0400000000000000" pitchFamily="50" charset="-128"/>
                <a:ea typeface="游ゴシック" panose="020B0400000000000000" pitchFamily="50" charset="-128"/>
              </a:rPr>
              <a:t>（初回は、本人評価欄が入っていないものを活用。第２講座テキスト参照）</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600"/>
              </a:spcAft>
              <a:buFont typeface="+mj-lt"/>
              <a:buAutoNum type="arabicPeriod"/>
              <a:defRPr/>
            </a:pPr>
            <a:r>
              <a:rPr lang="ja-JP" altLang="ja-JP" sz="1200" dirty="0">
                <a:latin typeface="游ゴシック" panose="020B0400000000000000" pitchFamily="50" charset="-128"/>
                <a:ea typeface="游ゴシック" panose="020B0400000000000000" pitchFamily="50" charset="-128"/>
              </a:rPr>
              <a:t>２回目以降は、「一次評価→二次評価→フィードバック」の順に行い、フィードバックシートは本人評価欄が入っているものを活用してください。</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0"/>
              </a:spcAft>
              <a:buFont typeface="+mj-lt"/>
              <a:buAutoNum type="arabicPeriod"/>
              <a:defRPr/>
            </a:pPr>
            <a:endParaRPr lang="en-US" altLang="ja-JP" sz="1200" dirty="0">
              <a:latin typeface="游ゴシック" panose="020B0400000000000000" pitchFamily="50" charset="-128"/>
              <a:ea typeface="游ゴシック" panose="020B0400000000000000" pitchFamily="50" charset="-128"/>
            </a:endParaRPr>
          </a:p>
          <a:p>
            <a:pPr eaLnBrk="1" hangingPunct="1">
              <a:lnSpc>
                <a:spcPct val="120000"/>
              </a:lnSpc>
              <a:spcBef>
                <a:spcPts val="0"/>
              </a:spcBef>
              <a:spcAft>
                <a:spcPts val="600"/>
              </a:spcAft>
              <a:defRPr/>
            </a:pPr>
            <a:r>
              <a:rPr lang="en-US" altLang="ja-JP" sz="1200" dirty="0">
                <a:latin typeface="游ゴシック" panose="020B0400000000000000" pitchFamily="50" charset="-128"/>
                <a:ea typeface="游ゴシック" panose="020B0400000000000000" pitchFamily="50" charset="-128"/>
              </a:rPr>
              <a:t>【</a:t>
            </a:r>
            <a:r>
              <a:rPr lang="ja-JP" altLang="en-US" sz="1200" dirty="0">
                <a:latin typeface="游ゴシック" panose="020B0400000000000000" pitchFamily="50" charset="-128"/>
                <a:ea typeface="游ゴシック" panose="020B0400000000000000" pitchFamily="50" charset="-128"/>
              </a:rPr>
              <a:t>注意点</a:t>
            </a:r>
            <a:r>
              <a:rPr lang="en-US" altLang="ja-JP" sz="1200" dirty="0">
                <a:latin typeface="游ゴシック" panose="020B0400000000000000" pitchFamily="50" charset="-128"/>
                <a:ea typeface="游ゴシック" panose="020B0400000000000000" pitchFamily="50" charset="-128"/>
              </a:rPr>
              <a:t>】</a:t>
            </a:r>
          </a:p>
          <a:p>
            <a:pPr marL="342900" indent="-342900" eaLnBrk="1" hangingPunct="1">
              <a:lnSpc>
                <a:spcPct val="120000"/>
              </a:lnSpc>
              <a:spcBef>
                <a:spcPts val="0"/>
              </a:spcBef>
              <a:spcAft>
                <a:spcPts val="600"/>
              </a:spcAft>
              <a:buFont typeface="+mj-lt"/>
              <a:buAutoNum type="arabicPeriod"/>
              <a:defRPr/>
            </a:pPr>
            <a:r>
              <a:rPr lang="ja-JP" altLang="en-US" sz="1200" dirty="0">
                <a:latin typeface="游ゴシック" panose="020B0400000000000000" pitchFamily="50" charset="-128"/>
                <a:ea typeface="游ゴシック" panose="020B0400000000000000" pitchFamily="50" charset="-128"/>
              </a:rPr>
              <a:t>社員から</a:t>
            </a:r>
            <a:r>
              <a:rPr lang="ja-JP" altLang="ja-JP" sz="1200" dirty="0">
                <a:latin typeface="游ゴシック" panose="020B0400000000000000" pitchFamily="50" charset="-128"/>
                <a:ea typeface="游ゴシック" panose="020B0400000000000000" pitchFamily="50" charset="-128"/>
              </a:rPr>
              <a:t>どんな質問や不満が出ても、隠さず、怒らず、冷静に対応し、社員のためにつくった制度であることを理解してもらうこと。</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600"/>
              </a:spcAft>
              <a:buFont typeface="+mj-lt"/>
              <a:buAutoNum type="arabicPeriod"/>
              <a:defRPr/>
            </a:pPr>
            <a:r>
              <a:rPr lang="ja-JP" altLang="ja-JP" sz="1200" dirty="0">
                <a:latin typeface="游ゴシック" panose="020B0400000000000000" pitchFamily="50" charset="-128"/>
                <a:ea typeface="游ゴシック" panose="020B0400000000000000" pitchFamily="50" charset="-128"/>
              </a:rPr>
              <a:t>フィードバックは必ずスケジューリングし、行う。フィードバックなしに成長支援制度を運用することはできません。</a:t>
            </a:r>
            <a:endParaRPr lang="en-US" altLang="ja-JP" sz="1200" dirty="0">
              <a:latin typeface="游ゴシック" panose="020B0400000000000000" pitchFamily="50" charset="-128"/>
              <a:ea typeface="游ゴシック" panose="020B0400000000000000" pitchFamily="50" charset="-128"/>
            </a:endParaRPr>
          </a:p>
        </p:txBody>
      </p:sp>
      <p:sp>
        <p:nvSpPr>
          <p:cNvPr id="4" name="フッター プレースホルダー 3"/>
          <p:cNvSpPr>
            <a:spLocks noGrp="1"/>
          </p:cNvSpPr>
          <p:nvPr>
            <p:ph type="ftr" sz="quarter" idx="11"/>
          </p:nvPr>
        </p:nvSpPr>
        <p:spPr/>
        <p:txBody>
          <a:bodyPr/>
          <a:lstStyle/>
          <a:p>
            <a:pPr>
              <a:defRPr/>
            </a:pPr>
            <a:r>
              <a:rPr lang="en-US" altLang="ja-JP"/>
              <a:t>Copyright 2024 ENTOENTO Co. Ltd. All Rights Reserved.</a:t>
            </a:r>
            <a:endParaRPr lang="ja-JP" altLang="en-US" dirty="0"/>
          </a:p>
        </p:txBody>
      </p:sp>
      <p:sp>
        <p:nvSpPr>
          <p:cNvPr id="7" name="テキスト ボックス 6">
            <a:extLst>
              <a:ext uri="{FF2B5EF4-FFF2-40B4-BE49-F238E27FC236}">
                <a16:creationId xmlns:a16="http://schemas.microsoft.com/office/drawing/2014/main" id="{6A4B556E-B774-411D-830B-083E22D97500}"/>
              </a:ext>
            </a:extLst>
          </p:cNvPr>
          <p:cNvSpPr txBox="1">
            <a:spLocks noChangeArrowheads="1"/>
          </p:cNvSpPr>
          <p:nvPr/>
        </p:nvSpPr>
        <p:spPr bwMode="auto">
          <a:xfrm>
            <a:off x="4211961" y="-12073"/>
            <a:ext cx="4932040" cy="461665"/>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285750" indent="-285750" eaLnBrk="1" hangingPunct="1">
              <a:spcBef>
                <a:spcPct val="0"/>
              </a:spcBef>
              <a:buClrTx/>
              <a:buSzTx/>
              <a:buFont typeface="HGS平成丸ｺﾞｼｯｸ体W4" panose="020F0500000000000000" pitchFamily="50" charset="-128"/>
              <a:buChar char="※"/>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このページは発表する際の注意事項についてのページとなりますので、発表資料からは削除してください。</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タイトル 1"/>
          <p:cNvSpPr>
            <a:spLocks noGrp="1"/>
          </p:cNvSpPr>
          <p:nvPr>
            <p:ph type="title"/>
          </p:nvPr>
        </p:nvSpPr>
        <p:spPr>
          <a:xfrm>
            <a:off x="323850" y="260350"/>
            <a:ext cx="8134350" cy="865188"/>
          </a:xfrm>
        </p:spPr>
        <p:txBody>
          <a:bodyPr/>
          <a:lstStyle/>
          <a:p>
            <a:pPr eaLnBrk="1" hangingPunct="1"/>
            <a:r>
              <a:rPr lang="ja-JP" altLang="ja-JP" dirty="0"/>
              <a:t>（</a:t>
            </a:r>
            <a:r>
              <a:rPr lang="ja-JP" altLang="en-US" dirty="0"/>
              <a:t>上司を任命している場合の</a:t>
            </a:r>
            <a:r>
              <a:rPr lang="ja-JP" altLang="ja-JP" dirty="0"/>
              <a:t>仮運用手引）</a:t>
            </a:r>
            <a:endParaRPr lang="ja-JP" altLang="en-US" dirty="0"/>
          </a:p>
        </p:txBody>
      </p:sp>
      <p:sp>
        <p:nvSpPr>
          <p:cNvPr id="3" name="コンテンツ プレースホルダー 2"/>
          <p:cNvSpPr>
            <a:spLocks noGrp="1"/>
          </p:cNvSpPr>
          <p:nvPr>
            <p:ph idx="1"/>
          </p:nvPr>
        </p:nvSpPr>
        <p:spPr>
          <a:xfrm>
            <a:off x="685800" y="1268413"/>
            <a:ext cx="7772400" cy="4897437"/>
          </a:xfrm>
        </p:spPr>
        <p:txBody>
          <a:bodyPr/>
          <a:lstStyle/>
          <a:p>
            <a:pPr marL="342900" indent="-342900" eaLnBrk="1" hangingPunct="1">
              <a:lnSpc>
                <a:spcPct val="120000"/>
              </a:lnSpc>
              <a:spcBef>
                <a:spcPts val="0"/>
              </a:spcBef>
              <a:spcAft>
                <a:spcPts val="600"/>
              </a:spcAft>
              <a:buFont typeface="+mj-lt"/>
              <a:buAutoNum type="arabicPeriod"/>
              <a:defRPr/>
            </a:pPr>
            <a:r>
              <a:rPr lang="ja-JP" altLang="en-US" sz="1200" dirty="0">
                <a:latin typeface="游ゴシック" panose="020B0400000000000000" pitchFamily="50" charset="-128"/>
                <a:ea typeface="游ゴシック" panose="020B0400000000000000" pitchFamily="50" charset="-128"/>
              </a:rPr>
              <a:t>幹部・管理者への説明会実施</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0"/>
              </a:spcAft>
              <a:buFont typeface="+mj-lt"/>
              <a:buAutoNum type="arabicPeriod"/>
              <a:defRPr/>
            </a:pPr>
            <a:r>
              <a:rPr lang="ja-JP" altLang="en-US" sz="1200" dirty="0">
                <a:latin typeface="游ゴシック" panose="020B0400000000000000" pitchFamily="50" charset="-128"/>
                <a:ea typeface="游ゴシック" panose="020B0400000000000000" pitchFamily="50" charset="-128"/>
              </a:rPr>
              <a:t>成長シートの妥当性を検証</a:t>
            </a:r>
            <a:endParaRPr lang="en-US" altLang="ja-JP" sz="1200" dirty="0">
              <a:latin typeface="游ゴシック" panose="020B0400000000000000" pitchFamily="50" charset="-128"/>
              <a:ea typeface="游ゴシック" panose="020B0400000000000000" pitchFamily="50" charset="-128"/>
            </a:endParaRPr>
          </a:p>
          <a:p>
            <a:pPr lvl="1" indent="0" eaLnBrk="1" hangingPunct="1">
              <a:lnSpc>
                <a:spcPct val="120000"/>
              </a:lnSpc>
              <a:spcBef>
                <a:spcPts val="0"/>
              </a:spcBef>
              <a:spcAft>
                <a:spcPts val="600"/>
              </a:spcAft>
              <a:buFont typeface="Wingdings" pitchFamily="2" charset="2"/>
              <a:buNone/>
              <a:defRPr/>
            </a:pPr>
            <a:r>
              <a:rPr lang="ja-JP" altLang="en-US" sz="1200" dirty="0"/>
              <a:t>上司評価を行い、</a:t>
            </a:r>
            <a:r>
              <a:rPr lang="ja-JP" altLang="ja-JP" sz="1200" dirty="0"/>
              <a:t>成長支援会議を行う。</a:t>
            </a:r>
            <a:r>
              <a:rPr lang="ja-JP" altLang="en-US" sz="1200" dirty="0"/>
              <a:t>成長シート</a:t>
            </a:r>
            <a:r>
              <a:rPr lang="ja-JP" altLang="ja-JP" sz="1200" dirty="0"/>
              <a:t>での成長確認結果を並べ替えたものと、経営者の考えている順序が一致しているかを確認する。（第２講座テキスト参照）</a:t>
            </a:r>
            <a:endParaRPr lang="en-US" altLang="ja-JP" sz="1200" dirty="0"/>
          </a:p>
          <a:p>
            <a:pPr marL="342900" indent="-342900" eaLnBrk="1" hangingPunct="1">
              <a:lnSpc>
                <a:spcPct val="120000"/>
              </a:lnSpc>
              <a:spcBef>
                <a:spcPts val="0"/>
              </a:spcBef>
              <a:spcAft>
                <a:spcPts val="600"/>
              </a:spcAft>
              <a:buFont typeface="+mj-lt"/>
              <a:buAutoNum type="arabicPeriod"/>
              <a:defRPr/>
            </a:pPr>
            <a:r>
              <a:rPr lang="ja-JP" altLang="en-US" sz="1200" dirty="0">
                <a:latin typeface="游ゴシック" panose="020B0400000000000000" pitchFamily="50" charset="-128"/>
                <a:ea typeface="游ゴシック" panose="020B0400000000000000" pitchFamily="50" charset="-128"/>
              </a:rPr>
              <a:t>幹部・管理者から社員への説明会実施</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600"/>
              </a:spcAft>
              <a:buFont typeface="+mj-lt"/>
              <a:buAutoNum type="arabicPeriod"/>
              <a:defRPr/>
            </a:pPr>
            <a:r>
              <a:rPr lang="ja-JP" altLang="ja-JP" sz="1200" dirty="0">
                <a:latin typeface="游ゴシック" panose="020B0400000000000000" pitchFamily="50" charset="-128"/>
                <a:ea typeface="游ゴシック" panose="020B0400000000000000" pitchFamily="50" charset="-128"/>
              </a:rPr>
              <a:t>組織的に確定した成長結果を、部下にフィードバックする</a:t>
            </a:r>
            <a:r>
              <a:rPr lang="ja-JP" altLang="en-US" sz="1200" dirty="0">
                <a:latin typeface="游ゴシック" panose="020B0400000000000000" pitchFamily="50" charset="-128"/>
                <a:ea typeface="游ゴシック" panose="020B0400000000000000" pitchFamily="50" charset="-128"/>
              </a:rPr>
              <a:t>。</a:t>
            </a:r>
            <a:r>
              <a:rPr lang="ja-JP" altLang="ja-JP" sz="1200" dirty="0">
                <a:latin typeface="游ゴシック" panose="020B0400000000000000" pitchFamily="50" charset="-128"/>
                <a:ea typeface="游ゴシック" panose="020B0400000000000000" pitchFamily="50" charset="-128"/>
              </a:rPr>
              <a:t>（初回は、本人評価欄が入っていないものを活用。第２講座テキスト参照）</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600"/>
              </a:spcAft>
              <a:buFont typeface="+mj-lt"/>
              <a:buAutoNum type="arabicPeriod"/>
              <a:defRPr/>
            </a:pPr>
            <a:r>
              <a:rPr lang="ja-JP" altLang="ja-JP" sz="1200" dirty="0">
                <a:latin typeface="游ゴシック" panose="020B0400000000000000" pitchFamily="50" charset="-128"/>
                <a:ea typeface="游ゴシック" panose="020B0400000000000000" pitchFamily="50" charset="-128"/>
              </a:rPr>
              <a:t>２回目以降は、「一次評価→二次評価→成長支援会議→フィードバック」の順に行い、フィードバックシートは本人評価欄が入っているものを活用してください。</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0"/>
              </a:spcAft>
              <a:buFont typeface="+mj-lt"/>
              <a:buAutoNum type="arabicPeriod"/>
              <a:defRPr/>
            </a:pPr>
            <a:endParaRPr lang="en-US" altLang="ja-JP" sz="1200" dirty="0">
              <a:latin typeface="游ゴシック" panose="020B0400000000000000" pitchFamily="50" charset="-128"/>
              <a:ea typeface="游ゴシック" panose="020B0400000000000000" pitchFamily="50" charset="-128"/>
            </a:endParaRPr>
          </a:p>
          <a:p>
            <a:pPr eaLnBrk="1" hangingPunct="1">
              <a:lnSpc>
                <a:spcPct val="120000"/>
              </a:lnSpc>
              <a:spcBef>
                <a:spcPts val="0"/>
              </a:spcBef>
              <a:spcAft>
                <a:spcPts val="600"/>
              </a:spcAft>
              <a:defRPr/>
            </a:pPr>
            <a:r>
              <a:rPr lang="en-US" altLang="ja-JP" sz="1200" dirty="0">
                <a:latin typeface="游ゴシック" panose="020B0400000000000000" pitchFamily="50" charset="-128"/>
                <a:ea typeface="游ゴシック" panose="020B0400000000000000" pitchFamily="50" charset="-128"/>
              </a:rPr>
              <a:t>【</a:t>
            </a:r>
            <a:r>
              <a:rPr lang="ja-JP" altLang="en-US" sz="1200" dirty="0">
                <a:latin typeface="游ゴシック" panose="020B0400000000000000" pitchFamily="50" charset="-128"/>
                <a:ea typeface="游ゴシック" panose="020B0400000000000000" pitchFamily="50" charset="-128"/>
              </a:rPr>
              <a:t>注意点</a:t>
            </a:r>
            <a:r>
              <a:rPr lang="en-US" altLang="ja-JP" sz="1200" dirty="0">
                <a:latin typeface="游ゴシック" panose="020B0400000000000000" pitchFamily="50" charset="-128"/>
                <a:ea typeface="游ゴシック" panose="020B0400000000000000" pitchFamily="50" charset="-128"/>
              </a:rPr>
              <a:t>】</a:t>
            </a:r>
          </a:p>
          <a:p>
            <a:pPr marL="342900" indent="-342900" eaLnBrk="1" hangingPunct="1">
              <a:lnSpc>
                <a:spcPct val="120000"/>
              </a:lnSpc>
              <a:spcBef>
                <a:spcPts val="0"/>
              </a:spcBef>
              <a:spcAft>
                <a:spcPts val="600"/>
              </a:spcAft>
              <a:buFont typeface="+mj-lt"/>
              <a:buAutoNum type="arabicPeriod"/>
              <a:defRPr/>
            </a:pPr>
            <a:r>
              <a:rPr lang="ja-JP" altLang="en-US" sz="1200" dirty="0">
                <a:latin typeface="游ゴシック" panose="020B0400000000000000" pitchFamily="50" charset="-128"/>
                <a:ea typeface="游ゴシック" panose="020B0400000000000000" pitchFamily="50" charset="-128"/>
              </a:rPr>
              <a:t>社員から</a:t>
            </a:r>
            <a:r>
              <a:rPr lang="ja-JP" altLang="ja-JP" sz="1200" dirty="0">
                <a:latin typeface="游ゴシック" panose="020B0400000000000000" pitchFamily="50" charset="-128"/>
                <a:ea typeface="游ゴシック" panose="020B0400000000000000" pitchFamily="50" charset="-128"/>
              </a:rPr>
              <a:t>どんな質問や不満が出ても、隠さず、怒らず、冷静に対応し、社員のためにつくった制度であることを理解してもらうこと。</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600"/>
              </a:spcAft>
              <a:buFont typeface="+mj-lt"/>
              <a:buAutoNum type="arabicPeriod"/>
              <a:defRPr/>
            </a:pPr>
            <a:r>
              <a:rPr lang="en-US" altLang="ja-JP" sz="1200" dirty="0">
                <a:latin typeface="游ゴシック" panose="020B0400000000000000" pitchFamily="50" charset="-128"/>
                <a:ea typeface="游ゴシック" panose="020B0400000000000000" pitchFamily="50" charset="-128"/>
              </a:rPr>
              <a:t>P.8</a:t>
            </a:r>
            <a:r>
              <a:rPr lang="ja-JP" altLang="ja-JP" sz="1200" dirty="0">
                <a:latin typeface="游ゴシック" panose="020B0400000000000000" pitchFamily="50" charset="-128"/>
                <a:ea typeface="游ゴシック" panose="020B0400000000000000" pitchFamily="50" charset="-128"/>
              </a:rPr>
              <a:t>の成長支援会議のメンバーについては、直属の上司が集まって決めると発表する。実際には、直属の上司以上がすべてが集まって決定します。</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600"/>
              </a:spcAft>
              <a:buFont typeface="+mj-lt"/>
              <a:buAutoNum type="arabicPeriod"/>
              <a:defRPr/>
            </a:pPr>
            <a:r>
              <a:rPr lang="ja-JP" altLang="ja-JP" sz="1200" dirty="0">
                <a:latin typeface="游ゴシック" panose="020B0400000000000000" pitchFamily="50" charset="-128"/>
                <a:ea typeface="游ゴシック" panose="020B0400000000000000" pitchFamily="50" charset="-128"/>
              </a:rPr>
              <a:t>評価は二次まで。三次評価以降は行わない。行うと組織運営ができなくなります。</a:t>
            </a:r>
            <a:endParaRPr lang="en-US" altLang="ja-JP" sz="1200" dirty="0">
              <a:latin typeface="游ゴシック" panose="020B0400000000000000" pitchFamily="50" charset="-128"/>
              <a:ea typeface="游ゴシック" panose="020B0400000000000000" pitchFamily="50" charset="-128"/>
            </a:endParaRPr>
          </a:p>
          <a:p>
            <a:pPr marL="342900" indent="-342900" eaLnBrk="1" hangingPunct="1">
              <a:lnSpc>
                <a:spcPct val="120000"/>
              </a:lnSpc>
              <a:spcBef>
                <a:spcPts val="0"/>
              </a:spcBef>
              <a:spcAft>
                <a:spcPts val="600"/>
              </a:spcAft>
              <a:buFont typeface="+mj-lt"/>
              <a:buAutoNum type="arabicPeriod"/>
              <a:defRPr/>
            </a:pPr>
            <a:r>
              <a:rPr lang="ja-JP" altLang="ja-JP" sz="1200" dirty="0">
                <a:latin typeface="游ゴシック" panose="020B0400000000000000" pitchFamily="50" charset="-128"/>
                <a:ea typeface="游ゴシック" panose="020B0400000000000000" pitchFamily="50" charset="-128"/>
              </a:rPr>
              <a:t>フィードバックは必ずスケジューリングし、行う。フィードバックなしに成長支援制度を運用することはできません。</a:t>
            </a:r>
            <a:endParaRPr lang="en-US" altLang="ja-JP" sz="1200" dirty="0">
              <a:latin typeface="游ゴシック" panose="020B0400000000000000" pitchFamily="50" charset="-128"/>
              <a:ea typeface="游ゴシック" panose="020B0400000000000000" pitchFamily="50" charset="-128"/>
            </a:endParaRPr>
          </a:p>
        </p:txBody>
      </p:sp>
      <p:sp>
        <p:nvSpPr>
          <p:cNvPr id="4" name="フッター プレースホルダー 3"/>
          <p:cNvSpPr>
            <a:spLocks noGrp="1"/>
          </p:cNvSpPr>
          <p:nvPr>
            <p:ph type="ftr" sz="quarter" idx="11"/>
          </p:nvPr>
        </p:nvSpPr>
        <p:spPr/>
        <p:txBody>
          <a:bodyPr/>
          <a:lstStyle/>
          <a:p>
            <a:pPr>
              <a:defRPr/>
            </a:pPr>
            <a:r>
              <a:rPr lang="en-US" altLang="ja-JP"/>
              <a:t>Copyright 2024 ENTOENTO Co. Ltd. All Rights Reserved.</a:t>
            </a:r>
            <a:endParaRPr lang="ja-JP" altLang="en-US" dirty="0"/>
          </a:p>
        </p:txBody>
      </p:sp>
      <p:sp>
        <p:nvSpPr>
          <p:cNvPr id="7" name="テキスト ボックス 6">
            <a:extLst>
              <a:ext uri="{FF2B5EF4-FFF2-40B4-BE49-F238E27FC236}">
                <a16:creationId xmlns:a16="http://schemas.microsoft.com/office/drawing/2014/main" id="{8507B4C4-1CA4-4F10-AAA0-3DC774BCEC80}"/>
              </a:ext>
            </a:extLst>
          </p:cNvPr>
          <p:cNvSpPr txBox="1">
            <a:spLocks noChangeArrowheads="1"/>
          </p:cNvSpPr>
          <p:nvPr/>
        </p:nvSpPr>
        <p:spPr bwMode="auto">
          <a:xfrm>
            <a:off x="4211961" y="-12073"/>
            <a:ext cx="4932040" cy="461665"/>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285750" indent="-285750" eaLnBrk="1" hangingPunct="1">
              <a:spcBef>
                <a:spcPct val="0"/>
              </a:spcBef>
              <a:buClrTx/>
              <a:buSzTx/>
              <a:buFont typeface="HGS平成丸ｺﾞｼｯｸ体W4" panose="020F0500000000000000" pitchFamily="50" charset="-128"/>
              <a:buChar char="※"/>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このページは発表する際の注意事項についてのページとなりますので、発表資料からは削除してください。</a:t>
            </a:r>
          </a:p>
        </p:txBody>
      </p:sp>
    </p:spTree>
    <p:extLst>
      <p:ext uri="{BB962C8B-B14F-4D97-AF65-F5344CB8AC3E}">
        <p14:creationId xmlns:p14="http://schemas.microsoft.com/office/powerpoint/2010/main" val="359296437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タイトル 1"/>
          <p:cNvSpPr>
            <a:spLocks noGrp="1"/>
          </p:cNvSpPr>
          <p:nvPr>
            <p:ph type="title"/>
          </p:nvPr>
        </p:nvSpPr>
        <p:spPr>
          <a:xfrm>
            <a:off x="323850" y="260350"/>
            <a:ext cx="8134350" cy="865188"/>
          </a:xfrm>
        </p:spPr>
        <p:txBody>
          <a:bodyPr/>
          <a:lstStyle/>
          <a:p>
            <a:pPr eaLnBrk="1" hangingPunct="1"/>
            <a:r>
              <a:rPr lang="ja-JP" altLang="en-US" dirty="0"/>
              <a:t>目次</a:t>
            </a:r>
          </a:p>
        </p:txBody>
      </p:sp>
      <p:sp>
        <p:nvSpPr>
          <p:cNvPr id="4099" name="コンテンツ プレースホルダー 2"/>
          <p:cNvSpPr>
            <a:spLocks noGrp="1"/>
          </p:cNvSpPr>
          <p:nvPr>
            <p:ph idx="1"/>
          </p:nvPr>
        </p:nvSpPr>
        <p:spPr>
          <a:xfrm>
            <a:off x="685800" y="1196975"/>
            <a:ext cx="7772400" cy="5111750"/>
          </a:xfrm>
        </p:spPr>
        <p:txBody>
          <a:bodyPr/>
          <a:lstStyle/>
          <a:p>
            <a:pPr marL="358775" indent="-179388" eaLnBrk="1" hangingPunct="1">
              <a:spcBef>
                <a:spcPct val="0"/>
              </a:spcBef>
              <a:spcAft>
                <a:spcPts val="800"/>
              </a:spcAft>
              <a:buClr>
                <a:srgbClr val="3C8C93"/>
              </a:buClr>
              <a:buFont typeface="Arial" pitchFamily="34" charset="0"/>
              <a:buAutoNum type="arabicPeriod"/>
            </a:pP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新人事制度の特徴</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latin typeface="游ゴシック" panose="020B0400000000000000" pitchFamily="50" charset="-128"/>
                <a:ea typeface="游ゴシック" panose="020B0400000000000000" pitchFamily="50" charset="-128"/>
              </a:rPr>
              <a:t>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　 ・・・・・・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2</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ページ</a:t>
            </a: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r>
              <a:rPr lang="ja-JP" altLang="en-US" sz="1100" dirty="0">
                <a:latin typeface="游ゴシック" panose="020B0400000000000000" pitchFamily="50" charset="-128"/>
                <a:ea typeface="游ゴシック" panose="020B0400000000000000" pitchFamily="50" charset="-128"/>
              </a:rPr>
              <a:t>成長シートとは</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　 ・・・・・・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4</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ページ</a:t>
            </a: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endParaRPr lang="en-US" altLang="ja-JP" sz="1100" dirty="0">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成長シートの種類とは</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　・・・・・・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5</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ページ</a:t>
            </a: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r>
              <a:rPr lang="ja-JP" altLang="en-US" sz="1100" dirty="0">
                <a:latin typeface="游ゴシック" panose="020B0400000000000000" pitchFamily="50" charset="-128"/>
                <a:ea typeface="游ゴシック" panose="020B0400000000000000" pitchFamily="50" charset="-128"/>
              </a:rPr>
              <a:t>実際の成長シートとは</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　・・・・・・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6</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ページ</a:t>
            </a: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endParaRPr lang="en-US" altLang="ja-JP" sz="1100" dirty="0">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成長確認の時期と方法について</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latin typeface="游ゴシック" panose="020B0400000000000000" pitchFamily="50" charset="-128"/>
                <a:ea typeface="游ゴシック" panose="020B0400000000000000" pitchFamily="50" charset="-128"/>
              </a:rPr>
              <a:t>　</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 ・・・・・・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7</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ページ</a:t>
            </a: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endParaRPr lang="ja-JP" altLang="en-US"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成長支援会議について</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latin typeface="游ゴシック" panose="020B0400000000000000" pitchFamily="50" charset="-128"/>
                <a:ea typeface="游ゴシック" panose="020B0400000000000000" pitchFamily="50" charset="-128"/>
              </a:rPr>
              <a:t>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　・・・・・・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8</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ページ</a:t>
            </a: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endParaRPr lang="ja-JP" altLang="en-US"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フィードバックについて</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latin typeface="游ゴシック" panose="020B0400000000000000" pitchFamily="50" charset="-128"/>
                <a:ea typeface="游ゴシック" panose="020B0400000000000000" pitchFamily="50" charset="-128"/>
              </a:rPr>
              <a:t>　</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 ・・・・・・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9</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ページ</a:t>
            </a: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endParaRPr lang="ja-JP" altLang="en-US"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成長シートの変更方法について</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100" dirty="0">
                <a:latin typeface="游ゴシック" panose="020B0400000000000000" pitchFamily="50" charset="-128"/>
                <a:ea typeface="游ゴシック" panose="020B0400000000000000" pitchFamily="50" charset="-128"/>
              </a:rPr>
              <a:t>　</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 ・・・・・・　</a:t>
            </a:r>
            <a:r>
              <a:rPr lang="en-US" altLang="ja-JP" sz="1100" dirty="0">
                <a:solidFill>
                  <a:schemeClr val="accent1">
                    <a:lumMod val="50000"/>
                  </a:schemeClr>
                </a:solidFill>
                <a:latin typeface="游ゴシック" panose="020B0400000000000000" pitchFamily="50" charset="-128"/>
                <a:ea typeface="游ゴシック" panose="020B0400000000000000" pitchFamily="50" charset="-128"/>
              </a:rPr>
              <a:t> 10</a:t>
            </a: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ページ</a:t>
            </a:r>
            <a:endParaRPr lang="en-US" altLang="ja-JP"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endParaRPr lang="ja-JP" altLang="en-US" sz="1100" dirty="0">
              <a:solidFill>
                <a:schemeClr val="accent1">
                  <a:lumMod val="50000"/>
                </a:schemeClr>
              </a:solidFill>
              <a:latin typeface="游ゴシック" panose="020B0400000000000000" pitchFamily="50" charset="-128"/>
              <a:ea typeface="游ゴシック" panose="020B0400000000000000" pitchFamily="50" charset="-128"/>
            </a:endParaRPr>
          </a:p>
          <a:p>
            <a:pPr marL="358775" indent="-179388" eaLnBrk="1" hangingPunct="1">
              <a:spcBef>
                <a:spcPct val="0"/>
              </a:spcBef>
              <a:spcAft>
                <a:spcPts val="800"/>
              </a:spcAft>
              <a:buClr>
                <a:srgbClr val="3C8C93"/>
              </a:buClr>
              <a:buFont typeface="Arial" pitchFamily="34" charset="0"/>
              <a:buAutoNum type="arabicPeriod"/>
            </a:pP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仮運用期間中の処遇について</a:t>
            </a:r>
            <a:r>
              <a:rPr lang="en-US" altLang="ja-JP" sz="10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000" dirty="0">
                <a:latin typeface="游ゴシック" panose="020B0400000000000000" pitchFamily="50" charset="-128"/>
                <a:ea typeface="游ゴシック" panose="020B0400000000000000" pitchFamily="50" charset="-128"/>
              </a:rPr>
              <a:t>　</a:t>
            </a:r>
            <a:r>
              <a:rPr lang="ja-JP" altLang="en-US" sz="1100" dirty="0">
                <a:latin typeface="游ゴシック" panose="020B0400000000000000" pitchFamily="50" charset="-128"/>
                <a:ea typeface="游ゴシック" panose="020B0400000000000000" pitchFamily="50" charset="-128"/>
              </a:rPr>
              <a:t> ・・・・・・　</a:t>
            </a:r>
            <a:r>
              <a:rPr lang="en-US" altLang="ja-JP" sz="1100" dirty="0">
                <a:latin typeface="游ゴシック" panose="020B0400000000000000" pitchFamily="50" charset="-128"/>
                <a:ea typeface="游ゴシック" panose="020B0400000000000000" pitchFamily="50" charset="-128"/>
              </a:rPr>
              <a:t> 11</a:t>
            </a:r>
            <a:r>
              <a:rPr lang="ja-JP" altLang="en-US" sz="1100" dirty="0">
                <a:latin typeface="游ゴシック" panose="020B0400000000000000" pitchFamily="50" charset="-128"/>
                <a:ea typeface="游ゴシック" panose="020B0400000000000000" pitchFamily="50" charset="-128"/>
              </a:rPr>
              <a:t>ページ</a:t>
            </a:r>
            <a:endParaRPr lang="en-US" altLang="ja-JP" sz="1100" dirty="0">
              <a:latin typeface="游ゴシック" panose="020B0400000000000000" pitchFamily="50" charset="-128"/>
              <a:ea typeface="游ゴシック" panose="020B0400000000000000" pitchFamily="50" charset="-128"/>
            </a:endParaRPr>
          </a:p>
        </p:txBody>
      </p:sp>
      <p:sp>
        <p:nvSpPr>
          <p:cNvPr id="4" name="フッター プレースホルダー 3"/>
          <p:cNvSpPr>
            <a:spLocks noGrp="1"/>
          </p:cNvSpPr>
          <p:nvPr>
            <p:ph type="ftr" sz="quarter" idx="11"/>
          </p:nvPr>
        </p:nvSpPr>
        <p:spPr/>
        <p:txBody>
          <a:bodyPr/>
          <a:lstStyle/>
          <a:p>
            <a:pPr>
              <a:defRPr/>
            </a:pPr>
            <a:r>
              <a:rPr lang="en-US" altLang="ja-JP"/>
              <a:t>Copyright 2024 ENTOENTO Co. Ltd. All Rights Reserved.</a:t>
            </a:r>
            <a:endParaRPr lang="ja-JP" altLang="en-US" dirty="0"/>
          </a:p>
        </p:txBody>
      </p:sp>
      <p:sp>
        <p:nvSpPr>
          <p:cNvPr id="6" name="テキスト ボックス 6">
            <a:extLst>
              <a:ext uri="{FF2B5EF4-FFF2-40B4-BE49-F238E27FC236}">
                <a16:creationId xmlns:a16="http://schemas.microsoft.com/office/drawing/2014/main" id="{162CF290-BFD1-4E12-9D4C-4FBD41F1E549}"/>
              </a:ext>
            </a:extLst>
          </p:cNvPr>
          <p:cNvSpPr txBox="1">
            <a:spLocks noChangeArrowheads="1"/>
          </p:cNvSpPr>
          <p:nvPr/>
        </p:nvSpPr>
        <p:spPr bwMode="auto">
          <a:xfrm>
            <a:off x="5533504" y="-1261"/>
            <a:ext cx="3610496" cy="461665"/>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285750" indent="-285750" eaLnBrk="1" hangingPunct="1">
              <a:spcBef>
                <a:spcPct val="0"/>
              </a:spcBef>
              <a:buClrTx/>
              <a:buSzTx/>
              <a:buFont typeface="HGS平成丸ｺﾞｼｯｸ体W4" panose="020F0500000000000000" pitchFamily="50" charset="-128"/>
              <a:buChar char="※"/>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各ページを変更後、必要に応じて目次も変更してください</a:t>
            </a:r>
            <a:endParaRPr lang="en-US" altLang="ja-JP" sz="1200" dirty="0">
              <a:solidFill>
                <a:schemeClr val="accent1">
                  <a:lumMod val="50000"/>
                </a:schemeClr>
              </a:solidFill>
              <a:latin typeface="游ゴシック" panose="020B0400000000000000" pitchFamily="50" charset="-128"/>
              <a:ea typeface="游ゴシック" panose="020B0400000000000000" pitchFamily="50" charset="-128"/>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タイトル 1">
            <a:extLst>
              <a:ext uri="{FF2B5EF4-FFF2-40B4-BE49-F238E27FC236}">
                <a16:creationId xmlns:a16="http://schemas.microsoft.com/office/drawing/2014/main" id="{D6A8487D-AC12-470A-A35E-9D0C60A347D5}"/>
              </a:ext>
            </a:extLst>
          </p:cNvPr>
          <p:cNvSpPr>
            <a:spLocks noGrp="1" noChangeArrowheads="1"/>
          </p:cNvSpPr>
          <p:nvPr>
            <p:ph type="title"/>
          </p:nvPr>
        </p:nvSpPr>
        <p:spPr>
          <a:xfrm>
            <a:off x="323850" y="260350"/>
            <a:ext cx="8134350" cy="865188"/>
          </a:xfrm>
        </p:spPr>
        <p:txBody>
          <a:bodyPr/>
          <a:lstStyle/>
          <a:p>
            <a:pPr eaLnBrk="1" hangingPunct="1"/>
            <a:r>
              <a:rPr lang="ja-JP" altLang="en-US" dirty="0"/>
              <a:t>１．新人事制度の特徴</a:t>
            </a:r>
          </a:p>
        </p:txBody>
      </p:sp>
      <p:sp>
        <p:nvSpPr>
          <p:cNvPr id="3" name="コンテンツ プレースホルダー 2">
            <a:extLst>
              <a:ext uri="{FF2B5EF4-FFF2-40B4-BE49-F238E27FC236}">
                <a16:creationId xmlns:a16="http://schemas.microsoft.com/office/drawing/2014/main" id="{A4A421A0-E703-40A1-84F7-FBC35FDA6283}"/>
              </a:ext>
            </a:extLst>
          </p:cNvPr>
          <p:cNvSpPr>
            <a:spLocks noGrp="1"/>
          </p:cNvSpPr>
          <p:nvPr>
            <p:ph idx="1"/>
          </p:nvPr>
        </p:nvSpPr>
        <p:spPr>
          <a:xfrm>
            <a:off x="685800" y="1556792"/>
            <a:ext cx="7772400" cy="4752528"/>
          </a:xfrm>
        </p:spPr>
        <p:txBody>
          <a:bodyPr/>
          <a:lstStyle/>
          <a:p>
            <a:pPr marL="0" indent="0" eaLnBrk="1" hangingPunct="1">
              <a:lnSpc>
                <a:spcPts val="2700"/>
              </a:lnSpc>
              <a:buFont typeface="Wingdings" panose="05000000000000000000" pitchFamily="2" charset="2"/>
              <a:buNone/>
              <a:defRPr/>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私たちはすべての人に成長してもらいたいと思っています。しかし社内から、「どこに向かって成長したらいいのかわからない」「成長することで賃金が増えていくのかわからず不安だ」という声をいただいていました。そこで今回、その不安を払拭していただくために、人事制度をつくりました。</a:t>
            </a:r>
          </a:p>
          <a:p>
            <a:pPr marL="0" indent="0" eaLnBrk="1" hangingPunct="1">
              <a:lnSpc>
                <a:spcPts val="2700"/>
              </a:lnSpc>
              <a:buFont typeface="Wingdings" panose="05000000000000000000" pitchFamily="2" charset="2"/>
              <a:buNone/>
              <a:defRPr/>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一般的に人事制度とは社員の賃金を決めるための仕組みのように思われています。しかし、それは人事制度の本来の姿ではありません。人事制度の本当の目的は、社員の成長です。それも無理強いするのではなく、社員が元気に生き生きとやる気を持って働ける環境をつくることで、楽しく成長できるようにすることです。その目的のため、誰もがわかる仕組みづくりを心がけました。</a:t>
            </a:r>
          </a:p>
          <a:p>
            <a:pPr marL="0" indent="0" eaLnBrk="1" hangingPunct="1">
              <a:lnSpc>
                <a:spcPts val="2700"/>
              </a:lnSpc>
              <a:buFont typeface="Wingdings" panose="05000000000000000000" pitchFamily="2" charset="2"/>
              <a:buNone/>
              <a:defRPr/>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しかし、社員のための仕組みに完璧はありません、みなさんの成長によって、そしてみなさんの声によって、仕組みは常に見直していきます。不明な点がありましたら、直属の上司に遠慮なく質問してください。</a:t>
            </a:r>
          </a:p>
          <a:p>
            <a:pPr marL="0" indent="0" eaLnBrk="1" hangingPunct="1">
              <a:lnSpc>
                <a:spcPts val="2700"/>
              </a:lnSpc>
              <a:buFont typeface="Wingdings" panose="05000000000000000000" pitchFamily="2" charset="2"/>
              <a:buNone/>
              <a:defRPr/>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今回の人事制度の特徴は次の通りです。</a:t>
            </a:r>
          </a:p>
        </p:txBody>
      </p:sp>
      <p:sp>
        <p:nvSpPr>
          <p:cNvPr id="6" name="フッター プレースホルダー 3">
            <a:extLst>
              <a:ext uri="{FF2B5EF4-FFF2-40B4-BE49-F238E27FC236}">
                <a16:creationId xmlns:a16="http://schemas.microsoft.com/office/drawing/2014/main" id="{18FA07D4-420D-4712-832D-C99A793BDA1E}"/>
              </a:ext>
            </a:extLst>
          </p:cNvPr>
          <p:cNvSpPr>
            <a:spLocks noGrp="1"/>
          </p:cNvSpPr>
          <p:nvPr>
            <p:ph type="ftr" sz="quarter" idx="11"/>
          </p:nvPr>
        </p:nvSpPr>
        <p:spPr>
          <a:xfrm>
            <a:off x="1258888" y="6524625"/>
            <a:ext cx="6848475" cy="333375"/>
          </a:xfrm>
        </p:spPr>
        <p:txBody>
          <a:bodyPr/>
          <a:lstStyle/>
          <a:p>
            <a:pPr>
              <a:defRPr/>
            </a:pPr>
            <a:r>
              <a:rPr lang="en-US" altLang="ja-JP"/>
              <a:t>Copyright 2024 ENTOENTO Co. Ltd. All Rights Reserved.</a:t>
            </a:r>
            <a:endParaRPr lang="ja-JP" alt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タイトル 1">
            <a:extLst>
              <a:ext uri="{FF2B5EF4-FFF2-40B4-BE49-F238E27FC236}">
                <a16:creationId xmlns:a16="http://schemas.microsoft.com/office/drawing/2014/main" id="{D6A8487D-AC12-470A-A35E-9D0C60A347D5}"/>
              </a:ext>
            </a:extLst>
          </p:cNvPr>
          <p:cNvSpPr>
            <a:spLocks noGrp="1" noChangeArrowheads="1"/>
          </p:cNvSpPr>
          <p:nvPr>
            <p:ph type="title"/>
          </p:nvPr>
        </p:nvSpPr>
        <p:spPr>
          <a:xfrm>
            <a:off x="323528" y="260648"/>
            <a:ext cx="8134672" cy="864096"/>
          </a:xfrm>
        </p:spPr>
        <p:txBody>
          <a:bodyPr/>
          <a:lstStyle/>
          <a:p>
            <a:r>
              <a:rPr lang="ja-JP" altLang="en-US" dirty="0"/>
              <a:t>１．新人事制度の特徴</a:t>
            </a:r>
          </a:p>
        </p:txBody>
      </p:sp>
      <p:sp>
        <p:nvSpPr>
          <p:cNvPr id="3" name="コンテンツ プレースホルダー 2">
            <a:extLst>
              <a:ext uri="{FF2B5EF4-FFF2-40B4-BE49-F238E27FC236}">
                <a16:creationId xmlns:a16="http://schemas.microsoft.com/office/drawing/2014/main" id="{A4A421A0-E703-40A1-84F7-FBC35FDA6283}"/>
              </a:ext>
            </a:extLst>
          </p:cNvPr>
          <p:cNvSpPr>
            <a:spLocks noGrp="1"/>
          </p:cNvSpPr>
          <p:nvPr>
            <p:ph idx="1"/>
          </p:nvPr>
        </p:nvSpPr>
        <p:spPr>
          <a:xfrm>
            <a:off x="685800" y="1268760"/>
            <a:ext cx="7772400" cy="4896544"/>
          </a:xfrm>
        </p:spPr>
        <p:txBody>
          <a:bodyPr/>
          <a:lstStyle/>
          <a:p>
            <a:pPr marL="514350" indent="-514350">
              <a:buClr>
                <a:schemeClr val="accent6">
                  <a:lumMod val="60000"/>
                  <a:lumOff val="40000"/>
                </a:schemeClr>
              </a:buClr>
              <a:buFont typeface="+mj-lt"/>
              <a:buAutoNum type="romanUcPeriod"/>
            </a:pPr>
            <a:r>
              <a:rPr lang="ja-JP" altLang="en-US" dirty="0">
                <a:solidFill>
                  <a:schemeClr val="accent2">
                    <a:lumMod val="60000"/>
                    <a:lumOff val="40000"/>
                  </a:schemeClr>
                </a:solidFill>
                <a:latin typeface="游ゴシック" panose="020B0400000000000000" pitchFamily="50" charset="-128"/>
                <a:ea typeface="游ゴシック" panose="020B0400000000000000" pitchFamily="50" charset="-128"/>
              </a:rPr>
              <a:t>成長の内容や基準を明確にしました</a:t>
            </a:r>
            <a:endParaRPr lang="en-US" altLang="ja-JP" dirty="0">
              <a:solidFill>
                <a:schemeClr val="accent2">
                  <a:lumMod val="60000"/>
                  <a:lumOff val="40000"/>
                </a:schemeClr>
              </a:solidFill>
              <a:latin typeface="游ゴシック" panose="020B0400000000000000" pitchFamily="50" charset="-128"/>
              <a:ea typeface="游ゴシック" panose="020B0400000000000000" pitchFamily="50" charset="-128"/>
            </a:endParaRPr>
          </a:p>
          <a:p>
            <a:pPr marL="457200" lvl="1" indent="0">
              <a:buNone/>
            </a:pPr>
            <a:r>
              <a:rPr lang="ja-JP" altLang="en-US" dirty="0">
                <a:latin typeface="游ゴシック" panose="020B0400000000000000" pitchFamily="50" charset="-128"/>
                <a:ea typeface="游ゴシック" panose="020B0400000000000000" pitchFamily="50" charset="-128"/>
              </a:rPr>
              <a:t>職種や階層ごとに成長シートをまとめ、社員の期待像を明確にしました。これにより、社員本人の自己育成や上司の部下指導に役立てます。</a:t>
            </a:r>
            <a:endParaRPr lang="en-US" altLang="ja-JP" dirty="0">
              <a:latin typeface="游ゴシック" panose="020B0400000000000000" pitchFamily="50" charset="-128"/>
              <a:ea typeface="游ゴシック" panose="020B0400000000000000" pitchFamily="50" charset="-128"/>
            </a:endParaRPr>
          </a:p>
          <a:p>
            <a:pPr lvl="1"/>
            <a:endParaRPr lang="en-US" altLang="ja-JP" dirty="0">
              <a:latin typeface="游ゴシック" panose="020B0400000000000000" pitchFamily="50" charset="-128"/>
              <a:ea typeface="游ゴシック" panose="020B0400000000000000" pitchFamily="50" charset="-128"/>
            </a:endParaRPr>
          </a:p>
          <a:p>
            <a:pPr marL="760050" lvl="1" indent="-400050">
              <a:buFont typeface="+mj-lt"/>
              <a:buAutoNum type="romanUcPeriod"/>
            </a:pPr>
            <a:endParaRPr lang="en-US" altLang="ja-JP" dirty="0">
              <a:latin typeface="游ゴシック" panose="020B0400000000000000" pitchFamily="50" charset="-128"/>
              <a:ea typeface="游ゴシック" panose="020B0400000000000000" pitchFamily="50" charset="-128"/>
            </a:endParaRPr>
          </a:p>
          <a:p>
            <a:pPr marL="514350" indent="-514350">
              <a:buClr>
                <a:schemeClr val="accent6">
                  <a:lumMod val="60000"/>
                  <a:lumOff val="40000"/>
                </a:schemeClr>
              </a:buClr>
              <a:buFont typeface="+mj-lt"/>
              <a:buAutoNum type="romanUcPeriod"/>
            </a:pPr>
            <a:r>
              <a:rPr lang="ja-JP" altLang="en-US" dirty="0">
                <a:solidFill>
                  <a:schemeClr val="accent2">
                    <a:lumMod val="60000"/>
                    <a:lumOff val="40000"/>
                  </a:schemeClr>
                </a:solidFill>
                <a:latin typeface="游ゴシック" panose="020B0400000000000000" pitchFamily="50" charset="-128"/>
                <a:ea typeface="游ゴシック" panose="020B0400000000000000" pitchFamily="50" charset="-128"/>
              </a:rPr>
              <a:t>全社員の成長結果は組織的に決定されます</a:t>
            </a:r>
            <a:endParaRPr lang="en-US" altLang="ja-JP" dirty="0">
              <a:solidFill>
                <a:schemeClr val="accent2">
                  <a:lumMod val="60000"/>
                  <a:lumOff val="40000"/>
                </a:schemeClr>
              </a:solidFill>
              <a:latin typeface="游ゴシック" panose="020B0400000000000000" pitchFamily="50" charset="-128"/>
              <a:ea typeface="游ゴシック" panose="020B0400000000000000" pitchFamily="50" charset="-128"/>
            </a:endParaRPr>
          </a:p>
          <a:p>
            <a:pPr marL="457200" lvl="1" indent="0">
              <a:buNone/>
            </a:pPr>
            <a:r>
              <a:rPr lang="ja-JP" altLang="en-US" dirty="0">
                <a:latin typeface="游ゴシック" panose="020B0400000000000000" pitchFamily="50" charset="-128"/>
                <a:ea typeface="游ゴシック" panose="020B0400000000000000" pitchFamily="50" charset="-128"/>
              </a:rPr>
              <a:t>今までは直属の上司１人で成長を確認していましたが、今後は全上司が出席する成長支援会議にて決定します。社員１人ひとり、どれくらい成長しているかは、組織的に確定されます。部署部門による有利不利はなくなります。</a:t>
            </a:r>
            <a:endParaRPr lang="en-US" altLang="ja-JP" dirty="0">
              <a:latin typeface="游ゴシック" panose="020B0400000000000000" pitchFamily="50" charset="-128"/>
              <a:ea typeface="游ゴシック" panose="020B0400000000000000" pitchFamily="50" charset="-128"/>
            </a:endParaRPr>
          </a:p>
          <a:p>
            <a:pPr lvl="1"/>
            <a:endParaRPr lang="en-US" altLang="ja-JP" dirty="0">
              <a:latin typeface="游ゴシック" panose="020B0400000000000000" pitchFamily="50" charset="-128"/>
              <a:ea typeface="游ゴシック" panose="020B0400000000000000" pitchFamily="50" charset="-128"/>
            </a:endParaRPr>
          </a:p>
          <a:p>
            <a:pPr marL="760050" lvl="1" indent="-400050">
              <a:buFont typeface="+mj-lt"/>
              <a:buAutoNum type="romanUcPeriod"/>
            </a:pPr>
            <a:endParaRPr lang="en-US" altLang="ja-JP" dirty="0">
              <a:latin typeface="游ゴシック" panose="020B0400000000000000" pitchFamily="50" charset="-128"/>
              <a:ea typeface="游ゴシック" panose="020B0400000000000000" pitchFamily="50" charset="-128"/>
            </a:endParaRPr>
          </a:p>
          <a:p>
            <a:pPr marL="514350" indent="-514350">
              <a:buClr>
                <a:schemeClr val="accent6">
                  <a:lumMod val="60000"/>
                  <a:lumOff val="40000"/>
                </a:schemeClr>
              </a:buClr>
              <a:buFont typeface="+mj-lt"/>
              <a:buAutoNum type="romanUcPeriod"/>
            </a:pPr>
            <a:r>
              <a:rPr lang="ja-JP" altLang="en-US" dirty="0">
                <a:solidFill>
                  <a:schemeClr val="accent2">
                    <a:lumMod val="60000"/>
                    <a:lumOff val="40000"/>
                  </a:schemeClr>
                </a:solidFill>
                <a:latin typeface="游ゴシック" panose="020B0400000000000000" pitchFamily="50" charset="-128"/>
                <a:ea typeface="游ゴシック" panose="020B0400000000000000" pitchFamily="50" charset="-128"/>
              </a:rPr>
              <a:t>成長結果は、社員本人にフィードバックします</a:t>
            </a:r>
            <a:endParaRPr lang="en-US" altLang="ja-JP" dirty="0">
              <a:solidFill>
                <a:schemeClr val="accent2">
                  <a:lumMod val="60000"/>
                  <a:lumOff val="40000"/>
                </a:schemeClr>
              </a:solidFill>
              <a:latin typeface="游ゴシック" panose="020B0400000000000000" pitchFamily="50" charset="-128"/>
              <a:ea typeface="游ゴシック" panose="020B0400000000000000" pitchFamily="50" charset="-128"/>
            </a:endParaRPr>
          </a:p>
          <a:p>
            <a:pPr marL="457200" lvl="1" indent="0">
              <a:buNone/>
            </a:pPr>
            <a:r>
              <a:rPr lang="ja-JP" altLang="en-US" dirty="0">
                <a:latin typeface="游ゴシック" panose="020B0400000000000000" pitchFamily="50" charset="-128"/>
                <a:ea typeface="游ゴシック" panose="020B0400000000000000" pitchFamily="50" charset="-128"/>
              </a:rPr>
              <a:t>今までは、どこまで成長しているかということを伝えきれていませんでした。どこまで成長しているのかが明確になることで、次の成長を具体的に計画することができます。</a:t>
            </a:r>
            <a:endParaRPr lang="en-US" altLang="ja-JP" dirty="0">
              <a:latin typeface="游ゴシック" panose="020B0400000000000000" pitchFamily="50" charset="-128"/>
              <a:ea typeface="游ゴシック" panose="020B0400000000000000" pitchFamily="50" charset="-128"/>
            </a:endParaRPr>
          </a:p>
          <a:p>
            <a:pPr marL="760050" lvl="1" indent="-400050">
              <a:buFont typeface="+mj-lt"/>
              <a:buAutoNum type="romanUcPeriod"/>
            </a:pPr>
            <a:endParaRPr lang="en-US" altLang="ja-JP" dirty="0">
              <a:latin typeface="游ゴシック" panose="020B0400000000000000" pitchFamily="50" charset="-128"/>
              <a:ea typeface="游ゴシック" panose="020B0400000000000000" pitchFamily="50" charset="-128"/>
            </a:endParaRPr>
          </a:p>
        </p:txBody>
      </p:sp>
      <p:sp>
        <p:nvSpPr>
          <p:cNvPr id="6" name="フッター プレースホルダー 3">
            <a:extLst>
              <a:ext uri="{FF2B5EF4-FFF2-40B4-BE49-F238E27FC236}">
                <a16:creationId xmlns:a16="http://schemas.microsoft.com/office/drawing/2014/main" id="{9035F066-42DB-42E9-9DAD-A7815200A6DB}"/>
              </a:ext>
            </a:extLst>
          </p:cNvPr>
          <p:cNvSpPr>
            <a:spLocks noGrp="1"/>
          </p:cNvSpPr>
          <p:nvPr>
            <p:ph type="ftr" sz="quarter" idx="11"/>
          </p:nvPr>
        </p:nvSpPr>
        <p:spPr>
          <a:xfrm>
            <a:off x="1258888" y="6524625"/>
            <a:ext cx="6848475" cy="333375"/>
          </a:xfrm>
        </p:spPr>
        <p:txBody>
          <a:bodyPr/>
          <a:lstStyle/>
          <a:p>
            <a:pPr>
              <a:defRPr/>
            </a:pPr>
            <a:r>
              <a:rPr lang="en-US" altLang="ja-JP"/>
              <a:t>Copyright 2024 ENTOENTO Co. Ltd. All Rights Reserved.</a:t>
            </a:r>
            <a:endParaRPr lang="ja-JP" altLang="en-US" dirty="0"/>
          </a:p>
        </p:txBody>
      </p:sp>
    </p:spTree>
    <p:extLst>
      <p:ext uri="{BB962C8B-B14F-4D97-AF65-F5344CB8AC3E}">
        <p14:creationId xmlns:p14="http://schemas.microsoft.com/office/powerpoint/2010/main" val="428283608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タイトル 1"/>
          <p:cNvSpPr>
            <a:spLocks noGrp="1"/>
          </p:cNvSpPr>
          <p:nvPr>
            <p:ph type="title"/>
          </p:nvPr>
        </p:nvSpPr>
        <p:spPr>
          <a:xfrm>
            <a:off x="323850" y="260350"/>
            <a:ext cx="8134350" cy="865188"/>
          </a:xfrm>
        </p:spPr>
        <p:txBody>
          <a:bodyPr/>
          <a:lstStyle/>
          <a:p>
            <a:pPr eaLnBrk="1" hangingPunct="1"/>
            <a:r>
              <a:rPr lang="ja-JP" altLang="en-US" dirty="0"/>
              <a:t>２．成長シートとは</a:t>
            </a:r>
          </a:p>
        </p:txBody>
      </p:sp>
      <p:sp>
        <p:nvSpPr>
          <p:cNvPr id="5123" name="コンテンツ プレースホルダー 2"/>
          <p:cNvSpPr>
            <a:spLocks noGrp="1"/>
          </p:cNvSpPr>
          <p:nvPr>
            <p:ph idx="1"/>
          </p:nvPr>
        </p:nvSpPr>
        <p:spPr>
          <a:xfrm>
            <a:off x="685800" y="1268413"/>
            <a:ext cx="7772400" cy="4897437"/>
          </a:xfrm>
        </p:spPr>
        <p:txBody>
          <a:bodyPr/>
          <a:lstStyle/>
          <a:p>
            <a:pPr marL="0" indent="0" eaLnBrk="1" hangingPunct="1">
              <a:buClr>
                <a:srgbClr val="3C8C93"/>
              </a:buClr>
              <a:buNone/>
            </a:pP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我が社での成長のゴールを示すものです。その内容を実現している人が社内にいます。</a:t>
            </a:r>
            <a:endParaRPr lang="en-US" altLang="ja-JP" sz="1400" dirty="0">
              <a:solidFill>
                <a:schemeClr val="accent1">
                  <a:lumMod val="50000"/>
                </a:schemeClr>
              </a:solidFill>
              <a:latin typeface="游ゴシック" panose="020B0400000000000000" pitchFamily="50" charset="-128"/>
              <a:ea typeface="游ゴシック" panose="020B0400000000000000" pitchFamily="50" charset="-128"/>
            </a:endParaRPr>
          </a:p>
          <a:p>
            <a:pPr marL="0" indent="0" eaLnBrk="1" hangingPunct="1">
              <a:buClr>
                <a:srgbClr val="3C8C93"/>
              </a:buClr>
              <a:buNone/>
            </a:pPr>
            <a:endParaRPr lang="en-US" altLang="ja-JP" sz="1400" dirty="0">
              <a:solidFill>
                <a:schemeClr val="accent1">
                  <a:lumMod val="50000"/>
                </a:schemeClr>
              </a:solidFill>
              <a:latin typeface="游ゴシック" panose="020B0400000000000000" pitchFamily="50" charset="-128"/>
              <a:ea typeface="游ゴシック" panose="020B0400000000000000" pitchFamily="50" charset="-128"/>
            </a:endParaRPr>
          </a:p>
          <a:p>
            <a:pPr marL="0" indent="0" eaLnBrk="1" hangingPunct="1">
              <a:lnSpc>
                <a:spcPct val="120000"/>
              </a:lnSpc>
              <a:spcBef>
                <a:spcPct val="0"/>
              </a:spcBef>
              <a:buClr>
                <a:srgbClr val="3C8C93"/>
              </a:buClr>
              <a:buNone/>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期待成果</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a:t>
            </a:r>
            <a:r>
              <a:rPr lang="en-US" altLang="ja-JP" sz="1400" dirty="0">
                <a:solidFill>
                  <a:schemeClr val="accent1">
                    <a:lumMod val="50000"/>
                  </a:schemeClr>
                </a:solidFill>
                <a:latin typeface="游ゴシック" panose="020B0400000000000000" pitchFamily="50" charset="-128"/>
                <a:ea typeface="游ゴシック" panose="020B0400000000000000" pitchFamily="50" charset="-128"/>
              </a:rPr>
              <a:t>……</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どんな成果を上げたらいいのか。</a:t>
            </a:r>
          </a:p>
          <a:p>
            <a:pPr marL="0" indent="0" eaLnBrk="1" hangingPunct="1">
              <a:lnSpc>
                <a:spcPct val="120000"/>
              </a:lnSpc>
              <a:spcBef>
                <a:spcPct val="0"/>
              </a:spcBef>
              <a:buClr>
                <a:srgbClr val="3C8C93"/>
              </a:buClr>
              <a:buNone/>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重要業務</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a:t>
            </a:r>
            <a:r>
              <a:rPr lang="en-US" altLang="ja-JP" sz="1400" dirty="0">
                <a:solidFill>
                  <a:schemeClr val="accent1">
                    <a:lumMod val="50000"/>
                  </a:schemeClr>
                </a:solidFill>
                <a:latin typeface="游ゴシック" panose="020B0400000000000000" pitchFamily="50" charset="-128"/>
                <a:ea typeface="游ゴシック" panose="020B0400000000000000" pitchFamily="50" charset="-128"/>
              </a:rPr>
              <a:t>……</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成果を上げるためにどんな業務を遂行すればいいのか。</a:t>
            </a:r>
          </a:p>
          <a:p>
            <a:pPr marL="0" indent="0" eaLnBrk="1" hangingPunct="1">
              <a:lnSpc>
                <a:spcPct val="120000"/>
              </a:lnSpc>
              <a:spcBef>
                <a:spcPct val="0"/>
              </a:spcBef>
              <a:buClr>
                <a:srgbClr val="3C8C93"/>
              </a:buClr>
              <a:buNone/>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知識技術</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a:t>
            </a:r>
            <a:r>
              <a:rPr lang="en-US" altLang="ja-JP" sz="1400" dirty="0">
                <a:solidFill>
                  <a:schemeClr val="accent1">
                    <a:lumMod val="50000"/>
                  </a:schemeClr>
                </a:solidFill>
                <a:latin typeface="游ゴシック" panose="020B0400000000000000" pitchFamily="50" charset="-128"/>
                <a:ea typeface="游ゴシック" panose="020B0400000000000000" pitchFamily="50" charset="-128"/>
              </a:rPr>
              <a:t>……</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業務を行うためにはどんな知識や技術を習得すればいいのか。</a:t>
            </a:r>
            <a:endParaRPr lang="ja-JP" altLang="en-US" sz="1600" dirty="0">
              <a:solidFill>
                <a:schemeClr val="accent1">
                  <a:lumMod val="50000"/>
                </a:schemeClr>
              </a:solidFill>
              <a:latin typeface="游ゴシック" panose="020B0400000000000000" pitchFamily="50" charset="-128"/>
              <a:ea typeface="游ゴシック" panose="020B0400000000000000" pitchFamily="50" charset="-128"/>
            </a:endParaRPr>
          </a:p>
          <a:p>
            <a:pPr marL="0" indent="0" eaLnBrk="1" hangingPunct="1">
              <a:lnSpc>
                <a:spcPct val="120000"/>
              </a:lnSpc>
              <a:spcBef>
                <a:spcPct val="0"/>
              </a:spcBef>
              <a:spcAft>
                <a:spcPts val="600"/>
              </a:spcAft>
              <a:buClr>
                <a:srgbClr val="3C8C93"/>
              </a:buClr>
              <a:buNone/>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勤務態度</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a:t>
            </a:r>
            <a:r>
              <a:rPr lang="en-US" altLang="ja-JP" sz="1400" dirty="0">
                <a:solidFill>
                  <a:schemeClr val="accent1">
                    <a:lumMod val="50000"/>
                  </a:schemeClr>
                </a:solidFill>
                <a:latin typeface="游ゴシック" panose="020B0400000000000000" pitchFamily="50" charset="-128"/>
                <a:ea typeface="游ゴシック" panose="020B0400000000000000" pitchFamily="50" charset="-128"/>
              </a:rPr>
              <a:t>……</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どんな姿勢・考え方で仕事をすべきか。</a:t>
            </a:r>
          </a:p>
          <a:p>
            <a:pPr marL="0" indent="0" eaLnBrk="1" hangingPunct="1">
              <a:lnSpc>
                <a:spcPct val="120000"/>
              </a:lnSpc>
              <a:spcBef>
                <a:spcPct val="0"/>
              </a:spcBef>
              <a:spcAft>
                <a:spcPts val="600"/>
              </a:spcAft>
              <a:buClr>
                <a:srgbClr val="3C8C93"/>
              </a:buClr>
              <a:buNone/>
            </a:pP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という内容がまとめられています。</a:t>
            </a:r>
            <a:endParaRPr lang="ja-JP" altLang="en-US" sz="1600" dirty="0">
              <a:solidFill>
                <a:schemeClr val="accent1">
                  <a:lumMod val="50000"/>
                </a:schemeClr>
              </a:solidFill>
              <a:latin typeface="游ゴシック" panose="020B0400000000000000" pitchFamily="50" charset="-128"/>
              <a:ea typeface="游ゴシック" panose="020B0400000000000000" pitchFamily="50" charset="-128"/>
            </a:endParaRPr>
          </a:p>
          <a:p>
            <a:pPr marL="0" indent="0" eaLnBrk="1" hangingPunct="1">
              <a:lnSpc>
                <a:spcPct val="120000"/>
              </a:lnSpc>
              <a:spcBef>
                <a:spcPts val="1200"/>
              </a:spcBef>
              <a:buClr>
                <a:srgbClr val="3C8C93"/>
              </a:buClr>
              <a:buNone/>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成長要素</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a:t>
            </a:r>
            <a:r>
              <a:rPr lang="en-US" altLang="ja-JP" sz="1400" dirty="0">
                <a:solidFill>
                  <a:schemeClr val="accent1">
                    <a:lumMod val="50000"/>
                  </a:schemeClr>
                </a:solidFill>
                <a:latin typeface="游ゴシック" panose="020B0400000000000000" pitchFamily="50" charset="-128"/>
                <a:ea typeface="游ゴシック" panose="020B0400000000000000" pitchFamily="50" charset="-128"/>
              </a:rPr>
              <a:t>……</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成長してもらいたい項目です。</a:t>
            </a:r>
          </a:p>
          <a:p>
            <a:pPr marL="0" indent="0" eaLnBrk="1" hangingPunct="1">
              <a:lnSpc>
                <a:spcPct val="120000"/>
              </a:lnSpc>
              <a:spcBef>
                <a:spcPct val="0"/>
              </a:spcBef>
              <a:buClr>
                <a:srgbClr val="3C8C93"/>
              </a:buClr>
              <a:buNone/>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ウエート</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a:t>
            </a:r>
            <a:r>
              <a:rPr lang="en-US" altLang="ja-JP" sz="1400" dirty="0">
                <a:solidFill>
                  <a:schemeClr val="accent1">
                    <a:lumMod val="50000"/>
                  </a:schemeClr>
                </a:solidFill>
                <a:latin typeface="游ゴシック" panose="020B0400000000000000" pitchFamily="50" charset="-128"/>
                <a:ea typeface="游ゴシック" panose="020B0400000000000000" pitchFamily="50" charset="-128"/>
              </a:rPr>
              <a:t>……</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成長要素の重要度を示しています。</a:t>
            </a:r>
            <a:endParaRPr lang="en-US" altLang="ja-JP" sz="1400" dirty="0">
              <a:solidFill>
                <a:schemeClr val="accent1">
                  <a:lumMod val="50000"/>
                </a:schemeClr>
              </a:solidFill>
              <a:latin typeface="游ゴシック" panose="020B0400000000000000" pitchFamily="50" charset="-128"/>
              <a:ea typeface="游ゴシック" panose="020B0400000000000000" pitchFamily="50" charset="-128"/>
            </a:endParaRPr>
          </a:p>
          <a:p>
            <a:pPr marL="0" indent="0" eaLnBrk="1" hangingPunct="1">
              <a:lnSpc>
                <a:spcPct val="120000"/>
              </a:lnSpc>
              <a:spcBef>
                <a:spcPts val="600"/>
              </a:spcBef>
              <a:buClr>
                <a:srgbClr val="3C8C93"/>
              </a:buClr>
              <a:buNone/>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　　　　　　　　　　　　ウエートに成長基準点数を掛けたものが、その成長要素の成長点数となります。</a:t>
            </a:r>
          </a:p>
          <a:p>
            <a:pPr marL="0" indent="0" eaLnBrk="1" hangingPunct="1">
              <a:lnSpc>
                <a:spcPct val="120000"/>
              </a:lnSpc>
              <a:spcBef>
                <a:spcPct val="0"/>
              </a:spcBef>
              <a:buClr>
                <a:srgbClr val="3C8C93"/>
              </a:buClr>
              <a:buNone/>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		例　ウエート２点</a:t>
            </a:r>
            <a:r>
              <a:rPr lang="en-US" altLang="ja-JP" sz="1200" dirty="0">
                <a:solidFill>
                  <a:schemeClr val="accent1">
                    <a:lumMod val="50000"/>
                  </a:schemeClr>
                </a:solidFill>
                <a:latin typeface="游ゴシック" panose="020B0400000000000000" pitchFamily="50" charset="-128"/>
                <a:ea typeface="游ゴシック" panose="020B0400000000000000" pitchFamily="50" charset="-128"/>
              </a:rPr>
              <a:t>×</a:t>
            </a: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成長基準点数４点＝８点</a:t>
            </a:r>
            <a:endParaRPr lang="en-US" altLang="ja-JP" sz="1600" dirty="0">
              <a:solidFill>
                <a:schemeClr val="accent1">
                  <a:lumMod val="50000"/>
                </a:schemeClr>
              </a:solidFill>
              <a:latin typeface="游ゴシック" panose="020B0400000000000000" pitchFamily="50" charset="-128"/>
              <a:ea typeface="游ゴシック" panose="020B0400000000000000" pitchFamily="50" charset="-128"/>
            </a:endParaRPr>
          </a:p>
          <a:p>
            <a:pPr marL="0" indent="0" eaLnBrk="1" hangingPunct="1">
              <a:lnSpc>
                <a:spcPct val="120000"/>
              </a:lnSpc>
              <a:spcBef>
                <a:spcPts val="1200"/>
              </a:spcBef>
              <a:buClr>
                <a:srgbClr val="3C8C93"/>
              </a:buClr>
              <a:buNone/>
            </a:pPr>
            <a:r>
              <a:rPr lang="ja-JP" altLang="en-US" sz="1600" dirty="0">
                <a:solidFill>
                  <a:schemeClr val="accent1">
                    <a:lumMod val="50000"/>
                  </a:schemeClr>
                </a:solidFill>
                <a:latin typeface="游ゴシック" panose="020B0400000000000000" pitchFamily="50" charset="-128"/>
                <a:ea typeface="游ゴシック" panose="020B0400000000000000" pitchFamily="50" charset="-128"/>
              </a:rPr>
              <a:t>　</a:t>
            </a:r>
            <a:r>
              <a:rPr lang="ja-JP" altLang="en-US" sz="1800" dirty="0">
                <a:solidFill>
                  <a:schemeClr val="accent1">
                    <a:lumMod val="50000"/>
                  </a:schemeClr>
                </a:solidFill>
                <a:latin typeface="游ゴシック" panose="020B0400000000000000" pitchFamily="50" charset="-128"/>
                <a:ea typeface="游ゴシック" panose="020B0400000000000000" pitchFamily="50" charset="-128"/>
              </a:rPr>
              <a:t>成長基準</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a:t>
            </a:r>
            <a:r>
              <a:rPr lang="en-US" altLang="ja-JP" sz="1400" dirty="0">
                <a:solidFill>
                  <a:schemeClr val="accent1">
                    <a:lumMod val="50000"/>
                  </a:schemeClr>
                </a:solidFill>
                <a:latin typeface="游ゴシック" panose="020B0400000000000000" pitchFamily="50" charset="-128"/>
                <a:ea typeface="游ゴシック" panose="020B0400000000000000" pitchFamily="50" charset="-128"/>
              </a:rPr>
              <a:t>……</a:t>
            </a:r>
            <a:r>
              <a:rPr lang="ja-JP" altLang="en-US" sz="1400" dirty="0">
                <a:solidFill>
                  <a:schemeClr val="accent1">
                    <a:lumMod val="50000"/>
                  </a:schemeClr>
                </a:solidFill>
                <a:latin typeface="游ゴシック" panose="020B0400000000000000" pitchFamily="50" charset="-128"/>
                <a:ea typeface="游ゴシック" panose="020B0400000000000000" pitchFamily="50" charset="-128"/>
              </a:rPr>
              <a:t>　　成長を確認する際の基準です。</a:t>
            </a:r>
          </a:p>
        </p:txBody>
      </p:sp>
      <p:sp>
        <p:nvSpPr>
          <p:cNvPr id="4" name="フッター プレースホルダー 3"/>
          <p:cNvSpPr>
            <a:spLocks noGrp="1"/>
          </p:cNvSpPr>
          <p:nvPr>
            <p:ph type="ftr" sz="quarter" idx="11"/>
          </p:nvPr>
        </p:nvSpPr>
        <p:spPr/>
        <p:txBody>
          <a:bodyPr/>
          <a:lstStyle/>
          <a:p>
            <a:pPr>
              <a:defRPr/>
            </a:pPr>
            <a:r>
              <a:rPr lang="en-US" altLang="ja-JP"/>
              <a:t>Copyright 2024 ENTOENTO Co. Ltd. All Rights Reserved.</a:t>
            </a:r>
            <a:endParaRPr lang="ja-JP" alt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タイトル 1"/>
          <p:cNvSpPr>
            <a:spLocks noGrp="1"/>
          </p:cNvSpPr>
          <p:nvPr>
            <p:ph type="title"/>
          </p:nvPr>
        </p:nvSpPr>
        <p:spPr>
          <a:xfrm>
            <a:off x="323850" y="260350"/>
            <a:ext cx="8134350" cy="865188"/>
          </a:xfrm>
        </p:spPr>
        <p:txBody>
          <a:bodyPr/>
          <a:lstStyle/>
          <a:p>
            <a:pPr eaLnBrk="1" hangingPunct="1"/>
            <a:r>
              <a:rPr lang="ja-JP" altLang="en-US" dirty="0"/>
              <a:t>３．成長シートの種類とは</a:t>
            </a:r>
          </a:p>
        </p:txBody>
      </p:sp>
      <p:sp>
        <p:nvSpPr>
          <p:cNvPr id="6147" name="コンテンツ プレースホルダー 2"/>
          <p:cNvSpPr>
            <a:spLocks noGrp="1"/>
          </p:cNvSpPr>
          <p:nvPr>
            <p:ph idx="1"/>
          </p:nvPr>
        </p:nvSpPr>
        <p:spPr>
          <a:xfrm>
            <a:off x="685800" y="1268413"/>
            <a:ext cx="7772400" cy="4897437"/>
          </a:xfrm>
        </p:spPr>
        <p:txBody>
          <a:bodyPr/>
          <a:lstStyle/>
          <a:p>
            <a:pPr eaLnBrk="1" hangingPunct="1">
              <a:lnSpc>
                <a:spcPct val="120000"/>
              </a:lnSpc>
              <a:spcBef>
                <a:spcPct val="0"/>
              </a:spcBef>
              <a:buClr>
                <a:srgbClr val="3C8C93"/>
              </a:buClr>
            </a:pPr>
            <a:endParaRPr lang="en-US" altLang="ja-JP" sz="12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2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200" dirty="0"/>
          </a:p>
          <a:p>
            <a:pPr eaLnBrk="1" hangingPunct="1">
              <a:lnSpc>
                <a:spcPct val="120000"/>
              </a:lnSpc>
              <a:spcBef>
                <a:spcPct val="0"/>
              </a:spcBef>
              <a:buClr>
                <a:srgbClr val="3C8C93"/>
              </a:buClr>
            </a:pPr>
            <a:endParaRPr lang="en-US" altLang="ja-JP" sz="12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r>
              <a:rPr lang="ja-JP" altLang="en-US" sz="1400" dirty="0">
                <a:latin typeface="游ゴシック" panose="020B0400000000000000" pitchFamily="50" charset="-128"/>
                <a:ea typeface="游ゴシック" panose="020B0400000000000000" pitchFamily="50" charset="-128"/>
              </a:rPr>
              <a:t>我が社には次の職種・階層があります。</a:t>
            </a: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endParaRPr lang="en-US" altLang="ja-JP" sz="1400" dirty="0">
              <a:latin typeface="游ゴシック" panose="020B0400000000000000" pitchFamily="50" charset="-128"/>
              <a:ea typeface="游ゴシック" panose="020B0400000000000000" pitchFamily="50" charset="-128"/>
            </a:endParaRPr>
          </a:p>
          <a:p>
            <a:pPr eaLnBrk="1" hangingPunct="1">
              <a:lnSpc>
                <a:spcPct val="120000"/>
              </a:lnSpc>
              <a:spcBef>
                <a:spcPct val="0"/>
              </a:spcBef>
              <a:buClr>
                <a:srgbClr val="3C8C93"/>
              </a:buClr>
            </a:pPr>
            <a:r>
              <a:rPr lang="ja-JP" altLang="en-US" sz="1400" dirty="0">
                <a:latin typeface="游ゴシック" panose="020B0400000000000000" pitchFamily="50" charset="-128"/>
                <a:ea typeface="游ゴシック" panose="020B0400000000000000" pitchFamily="50" charset="-128"/>
              </a:rPr>
              <a:t>現在、製造職と総務職の成長シートを作成中です。完成次第、ご説明します。</a:t>
            </a:r>
          </a:p>
        </p:txBody>
      </p:sp>
      <p:sp>
        <p:nvSpPr>
          <p:cNvPr id="4" name="フッター プレースホルダー 3"/>
          <p:cNvSpPr>
            <a:spLocks noGrp="1"/>
          </p:cNvSpPr>
          <p:nvPr>
            <p:ph type="ftr" sz="quarter" idx="11"/>
          </p:nvPr>
        </p:nvSpPr>
        <p:spPr/>
        <p:txBody>
          <a:bodyPr/>
          <a:lstStyle/>
          <a:p>
            <a:pPr>
              <a:defRPr/>
            </a:pPr>
            <a:r>
              <a:rPr lang="en-US" altLang="ja-JP"/>
              <a:t>Copyright 2024 ENTOENTO Co. Ltd. All Rights Reserved.</a:t>
            </a:r>
            <a:endParaRPr lang="ja-JP" altLang="en-US" dirty="0"/>
          </a:p>
        </p:txBody>
      </p:sp>
      <p:graphicFrame>
        <p:nvGraphicFramePr>
          <p:cNvPr id="7" name="表 6"/>
          <p:cNvGraphicFramePr>
            <a:graphicFrameLocks noGrp="1"/>
          </p:cNvGraphicFramePr>
          <p:nvPr>
            <p:extLst>
              <p:ext uri="{D42A27DB-BD31-4B8C-83A1-F6EECF244321}">
                <p14:modId xmlns:p14="http://schemas.microsoft.com/office/powerpoint/2010/main" val="48723518"/>
              </p:ext>
            </p:extLst>
          </p:nvPr>
        </p:nvGraphicFramePr>
        <p:xfrm>
          <a:off x="791580" y="2665913"/>
          <a:ext cx="5868651" cy="1919943"/>
        </p:xfrm>
        <a:graphic>
          <a:graphicData uri="http://schemas.openxmlformats.org/drawingml/2006/table">
            <a:tbl>
              <a:tblPr firstRow="1" bandRow="1">
                <a:tableStyleId>{5C22544A-7EE6-4342-B048-85BDC9FD1C3A}</a:tableStyleId>
              </a:tblPr>
              <a:tblGrid>
                <a:gridCol w="421122">
                  <a:extLst>
                    <a:ext uri="{9D8B030D-6E8A-4147-A177-3AD203B41FA5}">
                      <a16:colId xmlns:a16="http://schemas.microsoft.com/office/drawing/2014/main" val="20000"/>
                    </a:ext>
                  </a:extLst>
                </a:gridCol>
                <a:gridCol w="1210728">
                  <a:extLst>
                    <a:ext uri="{9D8B030D-6E8A-4147-A177-3AD203B41FA5}">
                      <a16:colId xmlns:a16="http://schemas.microsoft.com/office/drawing/2014/main" val="20001"/>
                    </a:ext>
                  </a:extLst>
                </a:gridCol>
                <a:gridCol w="1412267">
                  <a:extLst>
                    <a:ext uri="{9D8B030D-6E8A-4147-A177-3AD203B41FA5}">
                      <a16:colId xmlns:a16="http://schemas.microsoft.com/office/drawing/2014/main" val="20002"/>
                    </a:ext>
                  </a:extLst>
                </a:gridCol>
                <a:gridCol w="1412267">
                  <a:extLst>
                    <a:ext uri="{9D8B030D-6E8A-4147-A177-3AD203B41FA5}">
                      <a16:colId xmlns:a16="http://schemas.microsoft.com/office/drawing/2014/main" val="1856068252"/>
                    </a:ext>
                  </a:extLst>
                </a:gridCol>
                <a:gridCol w="1412267">
                  <a:extLst>
                    <a:ext uri="{9D8B030D-6E8A-4147-A177-3AD203B41FA5}">
                      <a16:colId xmlns:a16="http://schemas.microsoft.com/office/drawing/2014/main" val="3905248044"/>
                    </a:ext>
                  </a:extLst>
                </a:gridCol>
              </a:tblGrid>
              <a:tr h="339948">
                <a:tc rowSpan="2" gridSpan="2">
                  <a:txBody>
                    <a:bodyPr/>
                    <a:lstStyle/>
                    <a:p>
                      <a:pPr algn="ctr"/>
                      <a:endParaRPr kumimoji="1" lang="ja-JP" altLang="en-US" sz="1100" b="0" dirty="0">
                        <a:solidFill>
                          <a:schemeClr val="tx1">
                            <a:lumMod val="75000"/>
                            <a:lumOff val="25000"/>
                          </a:schemeClr>
                        </a:solidFill>
                        <a:latin typeface="游ゴシック Medium" panose="020B0500000000000000" pitchFamily="50" charset="-128"/>
                        <a:ea typeface="游ゴシック Medium" panose="020B0500000000000000" pitchFamily="50" charset="-128"/>
                        <a:cs typeface="メイリオ" panose="020B0604030504040204" pitchFamily="50" charset="-128"/>
                      </a:endParaRPr>
                    </a:p>
                  </a:txBody>
                  <a:tcPr marT="45700" marB="45700" anchor="ctr">
                    <a:lnL w="9525"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9525"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rowSpan="2" hMerge="1">
                  <a:txBody>
                    <a:bodyPr/>
                    <a:lstStyle/>
                    <a:p>
                      <a:endParaRPr kumimoji="1" lang="ja-JP" altLang="en-US" dirty="0"/>
                    </a:p>
                  </a:txBody>
                  <a:tcPr>
                    <a:lnB w="9525" cap="flat" cmpd="sng" algn="ctr">
                      <a:solidFill>
                        <a:schemeClr val="bg1"/>
                      </a:solidFill>
                      <a:prstDash val="solid"/>
                      <a:round/>
                      <a:headEnd type="none" w="med" len="med"/>
                      <a:tailEnd type="none" w="med" len="med"/>
                    </a:lnB>
                  </a:tcPr>
                </a:tc>
                <a:tc gridSpan="3">
                  <a:txBody>
                    <a:bodyPr/>
                    <a:lstStyle/>
                    <a:p>
                      <a:pPr algn="ctr"/>
                      <a:r>
                        <a:rPr kumimoji="1" lang="ja-JP" altLang="en-US" sz="1100" b="0" dirty="0">
                          <a:solidFill>
                            <a:schemeClr val="tx1">
                              <a:lumMod val="75000"/>
                              <a:lumOff val="25000"/>
                            </a:schemeClr>
                          </a:solidFill>
                          <a:latin typeface="游ゴシック Medium" panose="020B0500000000000000" pitchFamily="50" charset="-128"/>
                          <a:ea typeface="游ゴシック Medium" panose="020B0500000000000000" pitchFamily="50" charset="-128"/>
                          <a:cs typeface="メイリオ" panose="020B0604030504040204" pitchFamily="50" charset="-128"/>
                        </a:rPr>
                        <a:t>職　種</a:t>
                      </a:r>
                    </a:p>
                  </a:txBody>
                  <a:tcPr marT="45700" marB="45700" anchor="ctr">
                    <a:lnL w="6350" cap="flat" cmpd="sng" algn="ctr">
                      <a:solidFill>
                        <a:schemeClr val="tx2">
                          <a:lumMod val="50000"/>
                          <a:lumOff val="50000"/>
                        </a:schemeClr>
                      </a:solidFill>
                      <a:prstDash val="solid"/>
                      <a:round/>
                      <a:headEnd type="none" w="med" len="med"/>
                      <a:tailEnd type="none" w="med" len="med"/>
                    </a:lnL>
                    <a:lnR w="9525" cap="flat" cmpd="sng" algn="ctr">
                      <a:solidFill>
                        <a:schemeClr val="tx2">
                          <a:lumMod val="50000"/>
                          <a:lumOff val="50000"/>
                        </a:schemeClr>
                      </a:solidFill>
                      <a:prstDash val="solid"/>
                      <a:round/>
                      <a:headEnd type="none" w="med" len="med"/>
                      <a:tailEnd type="none" w="med" len="med"/>
                    </a:lnR>
                    <a:lnT w="9525"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hMerge="1">
                  <a:txBody>
                    <a:bodyPr/>
                    <a:lstStyle/>
                    <a:p>
                      <a:endParaRPr kumimoji="1" lang="ja-JP" altLang="en-US"/>
                    </a:p>
                  </a:txBody>
                  <a:tcPr/>
                </a:tc>
                <a:tc hMerge="1">
                  <a:txBody>
                    <a:bodyPr/>
                    <a:lstStyle/>
                    <a:p>
                      <a:pPr algn="ctr"/>
                      <a:endParaRPr kumimoji="1" lang="ja-JP" altLang="en-US" sz="1100" b="1" dirty="0">
                        <a:solidFill>
                          <a:schemeClr val="tx1">
                            <a:lumMod val="75000"/>
                            <a:lumOff val="25000"/>
                          </a:schemeClr>
                        </a:solidFill>
                        <a:latin typeface="游ゴシック" panose="020B0400000000000000" pitchFamily="50" charset="-128"/>
                        <a:ea typeface="游ゴシック" panose="020B0400000000000000" pitchFamily="50" charset="-128"/>
                        <a:cs typeface="メイリオ" panose="020B0604030504040204" pitchFamily="50" charset="-128"/>
                      </a:endParaRPr>
                    </a:p>
                  </a:txBody>
                  <a:tcPr marT="45700" marB="45700" anchor="ctr">
                    <a:lnL w="9525" cap="flat" cmpd="sng" algn="ctr">
                      <a:solidFill>
                        <a:schemeClr val="tx2">
                          <a:lumMod val="50000"/>
                          <a:lumOff val="50000"/>
                        </a:schemeClr>
                      </a:solidFill>
                      <a:prstDash val="solid"/>
                      <a:round/>
                      <a:headEnd type="none" w="med" len="med"/>
                      <a:tailEnd type="none" w="med" len="med"/>
                    </a:lnL>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0"/>
                  </a:ext>
                </a:extLst>
              </a:tr>
              <a:tr h="339948">
                <a:tc gridSpan="2" vMerge="1">
                  <a:txBody>
                    <a:bodyPr/>
                    <a:lstStyle/>
                    <a:p>
                      <a:endParaRPr kumimoji="1" lang="ja-JP" altLang="en-US" dirty="0"/>
                    </a:p>
                  </a:txBody>
                  <a:tcPr>
                    <a:lnT w="9525" cap="flat" cmpd="sng" algn="ctr">
                      <a:solidFill>
                        <a:schemeClr val="bg1"/>
                      </a:solidFill>
                      <a:prstDash val="solid"/>
                      <a:round/>
                      <a:headEnd type="none" w="med" len="med"/>
                      <a:tailEnd type="none" w="med" len="med"/>
                    </a:lnT>
                    <a:solidFill>
                      <a:schemeClr val="accent1"/>
                    </a:solidFill>
                  </a:tcPr>
                </a:tc>
                <a:tc hMerge="1" vMerge="1">
                  <a:txBody>
                    <a:bodyPr/>
                    <a:lstStyle/>
                    <a:p>
                      <a:endParaRPr kumimoji="1" lang="ja-JP" altLang="en-US" dirty="0"/>
                    </a:p>
                  </a:txBody>
                  <a:tcPr>
                    <a:lnT w="9525" cap="flat" cmpd="sng" algn="ctr">
                      <a:solidFill>
                        <a:schemeClr val="bg1"/>
                      </a:solidFill>
                      <a:prstDash val="solid"/>
                      <a:round/>
                      <a:headEnd type="none" w="med" len="med"/>
                      <a:tailEnd type="none" w="med" len="med"/>
                    </a:lnT>
                    <a:solidFill>
                      <a:schemeClr val="accent1"/>
                    </a:solidFill>
                  </a:tcPr>
                </a:tc>
                <a:tc>
                  <a:txBody>
                    <a:bodyPr/>
                    <a:lstStyle/>
                    <a:p>
                      <a:pPr algn="ctr"/>
                      <a:r>
                        <a:rPr kumimoji="1" lang="ja-JP" altLang="en-US" sz="1100" b="0" dirty="0">
                          <a:solidFill>
                            <a:schemeClr val="tx1">
                              <a:lumMod val="75000"/>
                              <a:lumOff val="25000"/>
                            </a:schemeClr>
                          </a:solidFill>
                          <a:latin typeface="游ゴシック Medium" panose="020B0500000000000000" pitchFamily="50" charset="-128"/>
                          <a:ea typeface="游ゴシック Medium" panose="020B0500000000000000" pitchFamily="50" charset="-128"/>
                          <a:cs typeface="メイリオ" panose="020B0604030504040204" pitchFamily="50" charset="-128"/>
                        </a:rPr>
                        <a:t>営業職</a:t>
                      </a:r>
                    </a:p>
                  </a:txBody>
                  <a:tcPr marT="45700" marB="4570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100" b="0" dirty="0">
                          <a:solidFill>
                            <a:schemeClr val="tx1">
                              <a:lumMod val="75000"/>
                              <a:lumOff val="25000"/>
                            </a:schemeClr>
                          </a:solidFill>
                          <a:latin typeface="游ゴシック Medium" panose="020B0500000000000000" pitchFamily="50" charset="-128"/>
                          <a:ea typeface="游ゴシック Medium" panose="020B0500000000000000" pitchFamily="50" charset="-128"/>
                          <a:cs typeface="メイリオ" panose="020B0604030504040204" pitchFamily="50" charset="-128"/>
                        </a:rPr>
                        <a:t>製造職</a:t>
                      </a:r>
                    </a:p>
                  </a:txBody>
                  <a:tcPr marT="45700" marB="4570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bg1">
                          <a:lumMod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100" b="0" dirty="0">
                          <a:solidFill>
                            <a:schemeClr val="tx1">
                              <a:lumMod val="75000"/>
                              <a:lumOff val="25000"/>
                            </a:schemeClr>
                          </a:solidFill>
                          <a:latin typeface="游ゴシック Medium" panose="020B0500000000000000" pitchFamily="50" charset="-128"/>
                          <a:ea typeface="游ゴシック Medium" panose="020B0500000000000000" pitchFamily="50" charset="-128"/>
                          <a:cs typeface="メイリオ" panose="020B0604030504040204" pitchFamily="50" charset="-128"/>
                        </a:rPr>
                        <a:t>総務職</a:t>
                      </a:r>
                    </a:p>
                  </a:txBody>
                  <a:tcPr marT="45700" marB="45700" anchor="ctr">
                    <a:lnL w="6350" cap="flat" cmpd="sng" algn="ctr">
                      <a:solidFill>
                        <a:schemeClr val="tx2">
                          <a:lumMod val="50000"/>
                          <a:lumOff val="50000"/>
                        </a:schemeClr>
                      </a:solidFill>
                      <a:prstDash val="solid"/>
                      <a:round/>
                      <a:headEnd type="none" w="med" len="med"/>
                      <a:tailEnd type="none" w="med" len="med"/>
                    </a:lnL>
                    <a:lnR w="9525" cap="flat" cmpd="sng" algn="ctr">
                      <a:solidFill>
                        <a:schemeClr val="tx2">
                          <a:lumMod val="50000"/>
                          <a:lumOff val="50000"/>
                        </a:schemeClr>
                      </a:solidFill>
                      <a:prstDash val="solid"/>
                      <a:round/>
                      <a:headEnd type="none" w="med" len="med"/>
                      <a:tailEnd type="none" w="med" len="med"/>
                    </a:lnR>
                    <a:lnT w="6350" cap="flat" cmpd="sng" algn="ctr">
                      <a:solidFill>
                        <a:schemeClr val="bg1">
                          <a:lumMod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solidFill>
                      <a:schemeClr val="accent1"/>
                    </a:solidFill>
                  </a:tcPr>
                </a:tc>
                <a:extLst>
                  <a:ext uri="{0D108BD9-81ED-4DB2-BD59-A6C34878D82A}">
                    <a16:rowId xmlns:a16="http://schemas.microsoft.com/office/drawing/2014/main" val="10001"/>
                  </a:ext>
                </a:extLst>
              </a:tr>
              <a:tr h="413349">
                <a:tc rowSpan="3">
                  <a:txBody>
                    <a:bodyPr/>
                    <a:lstStyle/>
                    <a:p>
                      <a:pPr algn="ctr"/>
                      <a:r>
                        <a:rPr kumimoji="1" lang="ja-JP" altLang="en-US" sz="1100" b="0" dirty="0">
                          <a:solidFill>
                            <a:schemeClr val="tx1">
                              <a:lumMod val="75000"/>
                              <a:lumOff val="25000"/>
                            </a:schemeClr>
                          </a:solidFill>
                          <a:latin typeface="游ゴシック Medium" panose="020B0500000000000000" pitchFamily="50" charset="-128"/>
                          <a:ea typeface="游ゴシック Medium" panose="020B0500000000000000" pitchFamily="50" charset="-128"/>
                          <a:cs typeface="メイリオ" panose="020B0604030504040204" pitchFamily="50" charset="-128"/>
                        </a:rPr>
                        <a:t>階　層</a:t>
                      </a:r>
                    </a:p>
                  </a:txBody>
                  <a:tcPr marT="45700" marB="45700" vert="eaVert" anchor="ctr">
                    <a:lnL w="9525"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solidFill>
                      <a:schemeClr val="accent1"/>
                    </a:solidFill>
                  </a:tcPr>
                </a:tc>
                <a:tc>
                  <a:txBody>
                    <a:bodyPr/>
                    <a:lstStyle/>
                    <a:p>
                      <a:pPr algn="ctr"/>
                      <a:r>
                        <a:rPr kumimoji="1" lang="ja-JP" altLang="en-US" sz="1100" b="0" dirty="0">
                          <a:solidFill>
                            <a:schemeClr val="tx1">
                              <a:lumMod val="75000"/>
                              <a:lumOff val="25000"/>
                            </a:schemeClr>
                          </a:solidFill>
                          <a:latin typeface="游ゴシック Medium" panose="020B0500000000000000" pitchFamily="50" charset="-128"/>
                          <a:ea typeface="游ゴシック Medium" panose="020B0500000000000000" pitchFamily="50" charset="-128"/>
                          <a:cs typeface="メイリオ" panose="020B0604030504040204" pitchFamily="50" charset="-128"/>
                        </a:rPr>
                        <a:t>管理階層</a:t>
                      </a:r>
                    </a:p>
                  </a:txBody>
                  <a:tcPr marT="45700" marB="4570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solidFill>
                      <a:schemeClr val="accent1"/>
                    </a:solidFill>
                  </a:tcPr>
                </a:tc>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a:t>
                      </a:r>
                    </a:p>
                  </a:txBody>
                  <a:tcPr marL="61817" marR="61817"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altLang="en-US"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a:t>
                      </a:r>
                      <a:endPar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endParaRPr>
                    </a:p>
                  </a:txBody>
                  <a:tcPr marL="61817" marR="61817"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a:t>
                      </a:r>
                    </a:p>
                  </a:txBody>
                  <a:tcPr marL="61817" marR="61817"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extLst>
                  <a:ext uri="{0D108BD9-81ED-4DB2-BD59-A6C34878D82A}">
                    <a16:rowId xmlns:a16="http://schemas.microsoft.com/office/drawing/2014/main" val="10003"/>
                  </a:ext>
                </a:extLst>
              </a:tr>
              <a:tr h="413349">
                <a:tc vMerge="1">
                  <a:txBody>
                    <a:bodyPr/>
                    <a:lstStyle/>
                    <a:p>
                      <a:pPr algn="ctr"/>
                      <a:endParaRPr kumimoji="1" lang="ja-JP" altLang="en-US" sz="1100" b="1" dirty="0">
                        <a:solidFill>
                          <a:schemeClr val="tx1">
                            <a:lumMod val="75000"/>
                            <a:lumOff val="25000"/>
                          </a:schemeClr>
                        </a:solidFill>
                        <a:latin typeface="メイリオ" panose="020B0604030504040204" pitchFamily="50" charset="-128"/>
                        <a:ea typeface="メイリオ" panose="020B0604030504040204" pitchFamily="50" charset="-128"/>
                        <a:cs typeface="メイリオ" panose="020B0604030504040204" pitchFamily="50" charset="-128"/>
                      </a:endParaRPr>
                    </a:p>
                  </a:txBody>
                  <a:tcPr anchor="ctr"/>
                </a:tc>
                <a:tc>
                  <a:txBody>
                    <a:bodyPr/>
                    <a:lstStyle/>
                    <a:p>
                      <a:pPr algn="ctr"/>
                      <a:r>
                        <a:rPr kumimoji="1" lang="ja-JP" altLang="en-US" sz="1100" b="0" dirty="0">
                          <a:solidFill>
                            <a:schemeClr val="tx1">
                              <a:lumMod val="75000"/>
                              <a:lumOff val="25000"/>
                            </a:schemeClr>
                          </a:solidFill>
                          <a:latin typeface="游ゴシック Medium" panose="020B0500000000000000" pitchFamily="50" charset="-128"/>
                          <a:ea typeface="游ゴシック Medium" panose="020B0500000000000000" pitchFamily="50" charset="-128"/>
                          <a:cs typeface="メイリオ" panose="020B0604030504040204" pitchFamily="50" charset="-128"/>
                        </a:rPr>
                        <a:t>中堅階層</a:t>
                      </a:r>
                    </a:p>
                  </a:txBody>
                  <a:tcPr marT="45700" marB="4570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solidFill>
                      <a:schemeClr val="accent1"/>
                    </a:solidFill>
                  </a:tcPr>
                </a:tc>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a:t>
                      </a:r>
                    </a:p>
                  </a:txBody>
                  <a:tcPr marL="61817" marR="61817"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altLang="en-US"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a:t>
                      </a:r>
                      <a:endPar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endParaRPr>
                    </a:p>
                  </a:txBody>
                  <a:tcPr marL="61817" marR="61817"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a:t>
                      </a:r>
                    </a:p>
                  </a:txBody>
                  <a:tcPr marL="61817" marR="61817"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extLst>
                  <a:ext uri="{0D108BD9-81ED-4DB2-BD59-A6C34878D82A}">
                    <a16:rowId xmlns:a16="http://schemas.microsoft.com/office/drawing/2014/main" val="10004"/>
                  </a:ext>
                </a:extLst>
              </a:tr>
              <a:tr h="413349">
                <a:tc vMerge="1">
                  <a:txBody>
                    <a:bodyPr/>
                    <a:lstStyle/>
                    <a:p>
                      <a:pPr algn="ctr"/>
                      <a:endParaRPr kumimoji="1" lang="ja-JP" altLang="en-US" sz="1100" b="1" dirty="0">
                        <a:solidFill>
                          <a:schemeClr val="tx1">
                            <a:lumMod val="75000"/>
                            <a:lumOff val="25000"/>
                          </a:schemeClr>
                        </a:solidFill>
                        <a:latin typeface="メイリオ" panose="020B0604030504040204" pitchFamily="50" charset="-128"/>
                        <a:ea typeface="メイリオ" panose="020B0604030504040204" pitchFamily="50" charset="-128"/>
                        <a:cs typeface="メイリオ" panose="020B0604030504040204" pitchFamily="50" charset="-128"/>
                      </a:endParaRPr>
                    </a:p>
                  </a:txBody>
                  <a:tcPr anchor="ctr"/>
                </a:tc>
                <a:tc>
                  <a:txBody>
                    <a:bodyPr/>
                    <a:lstStyle/>
                    <a:p>
                      <a:pPr algn="ctr"/>
                      <a:r>
                        <a:rPr kumimoji="1" lang="ja-JP" altLang="en-US" sz="1100" b="0" dirty="0">
                          <a:solidFill>
                            <a:schemeClr val="tx1">
                              <a:lumMod val="75000"/>
                              <a:lumOff val="25000"/>
                            </a:schemeClr>
                          </a:solidFill>
                          <a:latin typeface="游ゴシック Medium" panose="020B0500000000000000" pitchFamily="50" charset="-128"/>
                          <a:ea typeface="游ゴシック Medium" panose="020B0500000000000000" pitchFamily="50" charset="-128"/>
                          <a:cs typeface="メイリオ" panose="020B0604030504040204" pitchFamily="50" charset="-128"/>
                        </a:rPr>
                        <a:t>一般階層</a:t>
                      </a:r>
                    </a:p>
                  </a:txBody>
                  <a:tcPr marT="45700" marB="4570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solidFill>
                      <a:schemeClr val="accent1"/>
                    </a:solidFill>
                  </a:tcPr>
                </a:tc>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a:t>
                      </a:r>
                    </a:p>
                  </a:txBody>
                  <a:tcPr marL="61817" marR="61817"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altLang="en-US"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a:t>
                      </a:r>
                      <a:endPar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endParaRPr>
                    </a:p>
                  </a:txBody>
                  <a:tcPr marL="61817" marR="61817"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a:t>
                      </a:r>
                    </a:p>
                  </a:txBody>
                  <a:tcPr marL="61817" marR="61817" marT="0" marB="0" anchor="ctr">
                    <a:lnL w="6350" cap="flat" cmpd="sng" algn="ctr">
                      <a:solidFill>
                        <a:schemeClr val="tx2">
                          <a:lumMod val="50000"/>
                          <a:lumOff val="50000"/>
                        </a:schemeClr>
                      </a:solidFill>
                      <a:prstDash val="solid"/>
                      <a:round/>
                      <a:headEnd type="none" w="med" len="med"/>
                      <a:tailEnd type="none" w="med" len="med"/>
                    </a:lnL>
                    <a:lnR w="9525"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tcPr>
                </a:tc>
                <a:extLst>
                  <a:ext uri="{0D108BD9-81ED-4DB2-BD59-A6C34878D82A}">
                    <a16:rowId xmlns:a16="http://schemas.microsoft.com/office/drawing/2014/main" val="10005"/>
                  </a:ext>
                </a:extLst>
              </a:tr>
            </a:tbl>
          </a:graphicData>
        </a:graphic>
      </p:graphicFrame>
      <p:sp>
        <p:nvSpPr>
          <p:cNvPr id="3" name="テキスト ボックス 6">
            <a:extLst>
              <a:ext uri="{FF2B5EF4-FFF2-40B4-BE49-F238E27FC236}">
                <a16:creationId xmlns:a16="http://schemas.microsoft.com/office/drawing/2014/main" id="{CA0C759E-0711-4205-953B-22E0B2B89B1C}"/>
              </a:ext>
            </a:extLst>
          </p:cNvPr>
          <p:cNvSpPr txBox="1">
            <a:spLocks noChangeArrowheads="1"/>
          </p:cNvSpPr>
          <p:nvPr/>
        </p:nvSpPr>
        <p:spPr bwMode="auto">
          <a:xfrm>
            <a:off x="5076056" y="-2607"/>
            <a:ext cx="4067944" cy="1908215"/>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342900" indent="-342900" eaLnBrk="1" hangingPunct="1">
              <a:spcBef>
                <a:spcPct val="0"/>
              </a:spcBef>
              <a:buClrTx/>
              <a:buSzTx/>
              <a:buFont typeface="+mj-lt"/>
              <a:buAutoNum type="arabicPeriod"/>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この表は成長塾第１講座テキスト、または永久保存資料にある「第１講座記入シート」で作成された成長シートの種類を基に変更してください。</a:t>
            </a:r>
            <a:endParaRPr lang="en-US" altLang="ja-JP" sz="1200" dirty="0">
              <a:solidFill>
                <a:schemeClr val="accent1">
                  <a:lumMod val="50000"/>
                </a:schemeClr>
              </a:solidFill>
              <a:latin typeface="游ゴシック" panose="020B0400000000000000" pitchFamily="50" charset="-128"/>
              <a:ea typeface="游ゴシック" panose="020B0400000000000000" pitchFamily="50" charset="-128"/>
            </a:endParaRPr>
          </a:p>
          <a:p>
            <a:pPr marL="342900" indent="-342900" eaLnBrk="1" hangingPunct="1">
              <a:spcBef>
                <a:spcPts val="600"/>
              </a:spcBef>
              <a:buClrTx/>
              <a:buSzTx/>
              <a:buFont typeface="+mj-lt"/>
              <a:buAutoNum type="arabicPeriod"/>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プロフェッショナルコースがある場合は、コースの記載をしてください。</a:t>
            </a:r>
          </a:p>
          <a:p>
            <a:pPr marL="342900" indent="-342900" eaLnBrk="1" hangingPunct="1">
              <a:spcBef>
                <a:spcPts val="600"/>
              </a:spcBef>
              <a:buClrTx/>
              <a:buSzTx/>
              <a:buFont typeface="+mj-lt"/>
              <a:buAutoNum type="arabicPeriod"/>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「現在、製造職と総務職の成長シートを作成中です。完成次第、ご説明します」の表記は御社の内容に変更してください。すべての成長シートが完成している場合は削除してください。</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タイトル 1">
            <a:extLst>
              <a:ext uri="{FF2B5EF4-FFF2-40B4-BE49-F238E27FC236}">
                <a16:creationId xmlns:a16="http://schemas.microsoft.com/office/drawing/2014/main" id="{F209C123-0589-46BB-8956-032735910E85}"/>
              </a:ext>
            </a:extLst>
          </p:cNvPr>
          <p:cNvSpPr>
            <a:spLocks noGrp="1" noChangeArrowheads="1"/>
          </p:cNvSpPr>
          <p:nvPr>
            <p:ph type="title"/>
          </p:nvPr>
        </p:nvSpPr>
        <p:spPr>
          <a:xfrm>
            <a:off x="323850" y="260350"/>
            <a:ext cx="8134350" cy="865188"/>
          </a:xfrm>
        </p:spPr>
        <p:txBody>
          <a:bodyPr/>
          <a:lstStyle/>
          <a:p>
            <a:pPr eaLnBrk="1" hangingPunct="1"/>
            <a:r>
              <a:rPr lang="ja-JP" altLang="en-US" dirty="0"/>
              <a:t>４．実際の成長シートとは</a:t>
            </a:r>
          </a:p>
        </p:txBody>
      </p:sp>
      <p:sp>
        <p:nvSpPr>
          <p:cNvPr id="9219" name="コンテンツ プレースホルダー 2">
            <a:extLst>
              <a:ext uri="{FF2B5EF4-FFF2-40B4-BE49-F238E27FC236}">
                <a16:creationId xmlns:a16="http://schemas.microsoft.com/office/drawing/2014/main" id="{77C4F671-7CA2-41C4-8040-E1CECB9BBC75}"/>
              </a:ext>
            </a:extLst>
          </p:cNvPr>
          <p:cNvSpPr>
            <a:spLocks noGrp="1" noChangeArrowheads="1"/>
          </p:cNvSpPr>
          <p:nvPr>
            <p:ph idx="1"/>
          </p:nvPr>
        </p:nvSpPr>
        <p:spPr>
          <a:xfrm>
            <a:off x="685800" y="1268413"/>
            <a:ext cx="7772400" cy="4897437"/>
          </a:xfrm>
        </p:spPr>
        <p:txBody>
          <a:bodyPr/>
          <a:lstStyle/>
          <a:p>
            <a:pPr marL="0" indent="0" eaLnBrk="1" hangingPunct="1">
              <a:buClr>
                <a:srgbClr val="3C8C93"/>
              </a:buClr>
              <a:buNone/>
            </a:pPr>
            <a:r>
              <a:rPr lang="ja-JP" altLang="en-US" sz="1400" dirty="0"/>
              <a:t>営業職・一般職層</a:t>
            </a:r>
          </a:p>
        </p:txBody>
      </p:sp>
      <p:sp>
        <p:nvSpPr>
          <p:cNvPr id="10" name="テキスト ボックス 6">
            <a:extLst>
              <a:ext uri="{FF2B5EF4-FFF2-40B4-BE49-F238E27FC236}">
                <a16:creationId xmlns:a16="http://schemas.microsoft.com/office/drawing/2014/main" id="{B4C6EE1B-FD04-473D-B6EA-56BBCFF77DB4}"/>
              </a:ext>
            </a:extLst>
          </p:cNvPr>
          <p:cNvSpPr txBox="1">
            <a:spLocks noChangeArrowheads="1"/>
          </p:cNvSpPr>
          <p:nvPr/>
        </p:nvSpPr>
        <p:spPr bwMode="auto">
          <a:xfrm>
            <a:off x="4499992" y="0"/>
            <a:ext cx="4644008" cy="646331"/>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285750" indent="-285750" eaLnBrk="1" hangingPunct="1">
              <a:spcBef>
                <a:spcPct val="0"/>
              </a:spcBef>
              <a:buClrTx/>
              <a:buSzTx/>
              <a:buFont typeface="HGS平成丸ｺﾞｼｯｸ体W4" panose="020F0500000000000000" pitchFamily="50" charset="-128"/>
              <a:buChar char="※"/>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実際に運用を始める御社の成長シートに変更してください。ページにすべて入りきらない場合は、「別途配布資料を参照してください」と記載し、別途配布してください。</a:t>
            </a:r>
          </a:p>
        </p:txBody>
      </p:sp>
      <p:sp>
        <p:nvSpPr>
          <p:cNvPr id="11" name="フッター プレースホルダー 3">
            <a:extLst>
              <a:ext uri="{FF2B5EF4-FFF2-40B4-BE49-F238E27FC236}">
                <a16:creationId xmlns:a16="http://schemas.microsoft.com/office/drawing/2014/main" id="{5802090F-B1A2-4B7E-90F3-B1583C3FD235}"/>
              </a:ext>
            </a:extLst>
          </p:cNvPr>
          <p:cNvSpPr>
            <a:spLocks noGrp="1"/>
          </p:cNvSpPr>
          <p:nvPr>
            <p:ph type="ftr" sz="quarter" idx="11"/>
          </p:nvPr>
        </p:nvSpPr>
        <p:spPr>
          <a:xfrm>
            <a:off x="1258888" y="6524625"/>
            <a:ext cx="6848475" cy="333375"/>
          </a:xfrm>
        </p:spPr>
        <p:txBody>
          <a:bodyPr/>
          <a:lstStyle/>
          <a:p>
            <a:pPr>
              <a:defRPr/>
            </a:pPr>
            <a:r>
              <a:rPr lang="en-US" altLang="ja-JP"/>
              <a:t>Copyright 2024 ENTOENTO Co. Ltd. All Rights Reserved.</a:t>
            </a:r>
            <a:endParaRPr lang="ja-JP" altLang="en-US" dirty="0"/>
          </a:p>
        </p:txBody>
      </p:sp>
      <p:pic>
        <p:nvPicPr>
          <p:cNvPr id="3" name="図 2">
            <a:extLst>
              <a:ext uri="{FF2B5EF4-FFF2-40B4-BE49-F238E27FC236}">
                <a16:creationId xmlns:a16="http://schemas.microsoft.com/office/drawing/2014/main" id="{C943ED10-CF8D-AC14-C4D0-E20C05D3C2A0}"/>
              </a:ext>
            </a:extLst>
          </p:cNvPr>
          <p:cNvPicPr>
            <a:picLocks noChangeAspect="1"/>
          </p:cNvPicPr>
          <p:nvPr/>
        </p:nvPicPr>
        <p:blipFill>
          <a:blip r:embed="rId2"/>
          <a:stretch>
            <a:fillRect/>
          </a:stretch>
        </p:blipFill>
        <p:spPr>
          <a:xfrm>
            <a:off x="2051483" y="1545870"/>
            <a:ext cx="5187517" cy="4978755"/>
          </a:xfrm>
          <a:prstGeom prst="rect">
            <a:avLst/>
          </a:prstGeom>
        </p:spPr>
      </p:pic>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タイトル 1"/>
          <p:cNvSpPr>
            <a:spLocks noGrp="1"/>
          </p:cNvSpPr>
          <p:nvPr>
            <p:ph type="title"/>
          </p:nvPr>
        </p:nvSpPr>
        <p:spPr>
          <a:xfrm>
            <a:off x="323850" y="260350"/>
            <a:ext cx="8134350" cy="865188"/>
          </a:xfrm>
        </p:spPr>
        <p:txBody>
          <a:bodyPr/>
          <a:lstStyle/>
          <a:p>
            <a:pPr eaLnBrk="1" hangingPunct="1"/>
            <a:r>
              <a:rPr lang="ja-JP" altLang="en-US" dirty="0"/>
              <a:t>５．成長確認の時期と方法について</a:t>
            </a:r>
          </a:p>
        </p:txBody>
      </p:sp>
      <p:sp>
        <p:nvSpPr>
          <p:cNvPr id="8195" name="コンテンツ プレースホルダー 2"/>
          <p:cNvSpPr>
            <a:spLocks noGrp="1"/>
          </p:cNvSpPr>
          <p:nvPr>
            <p:ph idx="1"/>
          </p:nvPr>
        </p:nvSpPr>
        <p:spPr>
          <a:xfrm>
            <a:off x="685800" y="1268413"/>
            <a:ext cx="7772400" cy="4897437"/>
          </a:xfrm>
        </p:spPr>
        <p:txBody>
          <a:bodyPr/>
          <a:lstStyle/>
          <a:p>
            <a:pPr eaLnBrk="1" hangingPunct="1">
              <a:lnSpc>
                <a:spcPct val="120000"/>
              </a:lnSpc>
              <a:buClr>
                <a:srgbClr val="3C8C93"/>
              </a:buClr>
            </a:pPr>
            <a:endParaRPr lang="en-US" altLang="ja-JP" sz="1400" dirty="0"/>
          </a:p>
          <a:p>
            <a:pPr eaLnBrk="1" hangingPunct="1">
              <a:lnSpc>
                <a:spcPct val="120000"/>
              </a:lnSpc>
              <a:buClr>
                <a:srgbClr val="3C8C93"/>
              </a:buClr>
            </a:pPr>
            <a:r>
              <a:rPr lang="ja-JP" altLang="ja-JP" sz="1400" dirty="0"/>
              <a:t>成長確認は</a:t>
            </a:r>
            <a:r>
              <a:rPr lang="ja-JP" altLang="en-US" sz="1400" dirty="0"/>
              <a:t>次</a:t>
            </a:r>
            <a:r>
              <a:rPr lang="ja-JP" altLang="ja-JP" sz="1400" dirty="0"/>
              <a:t>のように行います。</a:t>
            </a:r>
            <a:endParaRPr lang="en-US" altLang="ja-JP" sz="1400" dirty="0"/>
          </a:p>
          <a:p>
            <a:pPr eaLnBrk="1" hangingPunct="1">
              <a:lnSpc>
                <a:spcPct val="120000"/>
              </a:lnSpc>
              <a:buClr>
                <a:srgbClr val="3C8C93"/>
              </a:buClr>
            </a:pPr>
            <a:endParaRPr lang="en-US" altLang="ja-JP" sz="1600" dirty="0"/>
          </a:p>
          <a:p>
            <a:pPr eaLnBrk="1" hangingPunct="1">
              <a:lnSpc>
                <a:spcPct val="120000"/>
              </a:lnSpc>
              <a:buClr>
                <a:srgbClr val="3C8C93"/>
              </a:buClr>
            </a:pPr>
            <a:r>
              <a:rPr lang="ja-JP" altLang="en-US" sz="1600" dirty="0"/>
              <a:t>　</a:t>
            </a:r>
            <a:r>
              <a:rPr lang="ja-JP" altLang="ja-JP" sz="1800" dirty="0">
                <a:solidFill>
                  <a:schemeClr val="accent2">
                    <a:lumMod val="60000"/>
                    <a:lumOff val="40000"/>
                  </a:schemeClr>
                </a:solidFill>
              </a:rPr>
              <a:t>本人（一次確認）→　直属上司（二次確認）→　成長支援会議（確定）</a:t>
            </a:r>
          </a:p>
          <a:p>
            <a:pPr eaLnBrk="1" hangingPunct="1">
              <a:lnSpc>
                <a:spcPct val="120000"/>
              </a:lnSpc>
              <a:buClr>
                <a:srgbClr val="3C8C93"/>
              </a:buClr>
            </a:pPr>
            <a:r>
              <a:rPr lang="en-US" altLang="ja-JP" sz="1600" dirty="0"/>
              <a:t> </a:t>
            </a:r>
          </a:p>
          <a:p>
            <a:pPr eaLnBrk="1" hangingPunct="1">
              <a:lnSpc>
                <a:spcPct val="120000"/>
              </a:lnSpc>
              <a:buClr>
                <a:srgbClr val="3C8C93"/>
              </a:buClr>
            </a:pPr>
            <a:endParaRPr lang="ja-JP" altLang="ja-JP" sz="1600" dirty="0"/>
          </a:p>
          <a:p>
            <a:pPr eaLnBrk="1" hangingPunct="1">
              <a:lnSpc>
                <a:spcPct val="120000"/>
              </a:lnSpc>
              <a:buClr>
                <a:srgbClr val="3C8C93"/>
              </a:buClr>
            </a:pPr>
            <a:r>
              <a:rPr lang="ja-JP" altLang="en-US" sz="1400" dirty="0"/>
              <a:t>成長シート</a:t>
            </a:r>
            <a:r>
              <a:rPr lang="ja-JP" altLang="ja-JP" sz="1400" dirty="0"/>
              <a:t>を使った個々人の成長確認の時期と、組織的な成長確認の時期は</a:t>
            </a:r>
            <a:r>
              <a:rPr lang="ja-JP" altLang="en-US" sz="1400" dirty="0"/>
              <a:t>次</a:t>
            </a:r>
            <a:r>
              <a:rPr lang="ja-JP" altLang="ja-JP" sz="1400" dirty="0"/>
              <a:t>の通りです。</a:t>
            </a:r>
          </a:p>
          <a:p>
            <a:pPr eaLnBrk="1" hangingPunct="1">
              <a:buClr>
                <a:srgbClr val="3C8C93"/>
              </a:buClr>
            </a:pPr>
            <a:endParaRPr lang="en-US" altLang="ja-JP" dirty="0"/>
          </a:p>
          <a:p>
            <a:pPr eaLnBrk="1" hangingPunct="1">
              <a:buClr>
                <a:srgbClr val="3C8C93"/>
              </a:buClr>
            </a:pPr>
            <a:endParaRPr lang="ja-JP" altLang="en-US" dirty="0"/>
          </a:p>
        </p:txBody>
      </p:sp>
      <p:sp>
        <p:nvSpPr>
          <p:cNvPr id="4" name="フッター プレースホルダー 3"/>
          <p:cNvSpPr>
            <a:spLocks noGrp="1"/>
          </p:cNvSpPr>
          <p:nvPr>
            <p:ph type="ftr" sz="quarter" idx="11"/>
          </p:nvPr>
        </p:nvSpPr>
        <p:spPr/>
        <p:txBody>
          <a:bodyPr/>
          <a:lstStyle/>
          <a:p>
            <a:pPr>
              <a:defRPr/>
            </a:pPr>
            <a:r>
              <a:rPr lang="en-US" altLang="ja-JP"/>
              <a:t>Copyright 2024 ENTOENTO Co. Ltd. All Rights Reserved.</a:t>
            </a:r>
            <a:endParaRPr lang="ja-JP" altLang="en-US" dirty="0"/>
          </a:p>
        </p:txBody>
      </p:sp>
      <p:graphicFrame>
        <p:nvGraphicFramePr>
          <p:cNvPr id="8" name="表 7"/>
          <p:cNvGraphicFramePr>
            <a:graphicFrameLocks noGrp="1"/>
          </p:cNvGraphicFramePr>
          <p:nvPr>
            <p:extLst>
              <p:ext uri="{D42A27DB-BD31-4B8C-83A1-F6EECF244321}">
                <p14:modId xmlns:p14="http://schemas.microsoft.com/office/powerpoint/2010/main" val="3494191409"/>
              </p:ext>
            </p:extLst>
          </p:nvPr>
        </p:nvGraphicFramePr>
        <p:xfrm>
          <a:off x="1043607" y="3591368"/>
          <a:ext cx="7056785" cy="2249490"/>
        </p:xfrm>
        <a:graphic>
          <a:graphicData uri="http://schemas.openxmlformats.org/drawingml/2006/table">
            <a:tbl>
              <a:tblPr firstRow="1" bandRow="1">
                <a:tableStyleId>{5C22544A-7EE6-4342-B048-85BDC9FD1C3A}</a:tableStyleId>
              </a:tblPr>
              <a:tblGrid>
                <a:gridCol w="1411357">
                  <a:extLst>
                    <a:ext uri="{9D8B030D-6E8A-4147-A177-3AD203B41FA5}">
                      <a16:colId xmlns:a16="http://schemas.microsoft.com/office/drawing/2014/main" val="20000"/>
                    </a:ext>
                  </a:extLst>
                </a:gridCol>
                <a:gridCol w="1411357">
                  <a:extLst>
                    <a:ext uri="{9D8B030D-6E8A-4147-A177-3AD203B41FA5}">
                      <a16:colId xmlns:a16="http://schemas.microsoft.com/office/drawing/2014/main" val="20001"/>
                    </a:ext>
                  </a:extLst>
                </a:gridCol>
                <a:gridCol w="1411357">
                  <a:extLst>
                    <a:ext uri="{9D8B030D-6E8A-4147-A177-3AD203B41FA5}">
                      <a16:colId xmlns:a16="http://schemas.microsoft.com/office/drawing/2014/main" val="20002"/>
                    </a:ext>
                  </a:extLst>
                </a:gridCol>
                <a:gridCol w="1411357">
                  <a:extLst>
                    <a:ext uri="{9D8B030D-6E8A-4147-A177-3AD203B41FA5}">
                      <a16:colId xmlns:a16="http://schemas.microsoft.com/office/drawing/2014/main" val="20003"/>
                    </a:ext>
                  </a:extLst>
                </a:gridCol>
                <a:gridCol w="1411357">
                  <a:extLst>
                    <a:ext uri="{9D8B030D-6E8A-4147-A177-3AD203B41FA5}">
                      <a16:colId xmlns:a16="http://schemas.microsoft.com/office/drawing/2014/main" val="20004"/>
                    </a:ext>
                  </a:extLst>
                </a:gridCol>
              </a:tblGrid>
              <a:tr h="449898">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対象期間</a:t>
                      </a:r>
                    </a:p>
                  </a:txBody>
                  <a:tcPr marL="68573" marR="68573" marT="0" marB="0" anchor="ctr">
                    <a:lnL w="9525"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9525"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成長確認実施月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9525"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altLang="en-US"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成長シート</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集計月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9525"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成長支援会議</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9525"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フィードバック月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9525" cap="flat" cmpd="sng" algn="ctr">
                      <a:solidFill>
                        <a:schemeClr val="tx2">
                          <a:lumMod val="50000"/>
                          <a:lumOff val="50000"/>
                        </a:schemeClr>
                      </a:solidFill>
                      <a:prstDash val="solid"/>
                      <a:round/>
                      <a:headEnd type="none" w="med" len="med"/>
                      <a:tailEnd type="none" w="med" len="med"/>
                    </a:lnR>
                    <a:lnT w="9525"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extLst>
                  <a:ext uri="{0D108BD9-81ED-4DB2-BD59-A6C34878D82A}">
                    <a16:rowId xmlns:a16="http://schemas.microsoft.com/office/drawing/2014/main" val="10000"/>
                  </a:ext>
                </a:extLst>
              </a:tr>
              <a:tr h="449898">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4</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6</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9525"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7</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7</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7</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7</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9525"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extLst>
                  <a:ext uri="{0D108BD9-81ED-4DB2-BD59-A6C34878D82A}">
                    <a16:rowId xmlns:a16="http://schemas.microsoft.com/office/drawing/2014/main" val="10001"/>
                  </a:ext>
                </a:extLst>
              </a:tr>
              <a:tr h="449898">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7</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9</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9525"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10</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10</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10</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10</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9525"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extLst>
                  <a:ext uri="{0D108BD9-81ED-4DB2-BD59-A6C34878D82A}">
                    <a16:rowId xmlns:a16="http://schemas.microsoft.com/office/drawing/2014/main" val="10002"/>
                  </a:ext>
                </a:extLst>
              </a:tr>
              <a:tr h="449898">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10</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12</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9525"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9525"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6350" cap="flat" cmpd="sng" algn="ctr">
                      <a:solidFill>
                        <a:schemeClr val="tx2">
                          <a:lumMod val="50000"/>
                          <a:lumOff val="50000"/>
                        </a:schemeClr>
                      </a:solidFill>
                      <a:prstDash val="solid"/>
                      <a:round/>
                      <a:headEnd type="none" w="med" len="med"/>
                      <a:tailEnd type="none" w="med" len="med"/>
                    </a:lnB>
                  </a:tcPr>
                </a:tc>
                <a:extLst>
                  <a:ext uri="{0D108BD9-81ED-4DB2-BD59-A6C34878D82A}">
                    <a16:rowId xmlns:a16="http://schemas.microsoft.com/office/drawing/2014/main" val="10003"/>
                  </a:ext>
                </a:extLst>
              </a:tr>
              <a:tr h="449898">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1</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3</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9525"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4</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4</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4</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6350"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tcPr>
                </a:tc>
                <a:tc>
                  <a:txBody>
                    <a:bodyPr/>
                    <a:lstStyle/>
                    <a:p>
                      <a:pPr algn="ctr">
                        <a:spcAft>
                          <a:spcPts val="0"/>
                        </a:spcAft>
                      </a:pPr>
                      <a:r>
                        <a:rPr lang="en-US" alt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4</a:t>
                      </a:r>
                      <a:r>
                        <a:rPr lang="ja-JP" sz="1100" b="0" kern="100" dirty="0">
                          <a:solidFill>
                            <a:schemeClr val="tx1">
                              <a:lumMod val="75000"/>
                              <a:lumOff val="25000"/>
                            </a:schemeClr>
                          </a:solidFill>
                          <a:effectLst/>
                          <a:latin typeface="游ゴシック Medium" panose="020B0500000000000000" pitchFamily="50" charset="-128"/>
                          <a:ea typeface="游ゴシック Medium" panose="020B0500000000000000" pitchFamily="50" charset="-128"/>
                          <a:cs typeface="メイリオ" panose="020B0604030504040204" pitchFamily="50" charset="-128"/>
                        </a:rPr>
                        <a:t>月</a:t>
                      </a:r>
                    </a:p>
                  </a:txBody>
                  <a:tcPr marL="68573" marR="68573" marT="0" marB="0" anchor="ctr">
                    <a:lnL w="6350" cap="flat" cmpd="sng" algn="ctr">
                      <a:solidFill>
                        <a:schemeClr val="tx2">
                          <a:lumMod val="50000"/>
                          <a:lumOff val="50000"/>
                        </a:schemeClr>
                      </a:solidFill>
                      <a:prstDash val="solid"/>
                      <a:round/>
                      <a:headEnd type="none" w="med" len="med"/>
                      <a:tailEnd type="none" w="med" len="med"/>
                    </a:lnL>
                    <a:lnR w="9525" cap="flat" cmpd="sng" algn="ctr">
                      <a:solidFill>
                        <a:schemeClr val="tx2">
                          <a:lumMod val="50000"/>
                          <a:lumOff val="50000"/>
                        </a:schemeClr>
                      </a:solidFill>
                      <a:prstDash val="solid"/>
                      <a:round/>
                      <a:headEnd type="none" w="med" len="med"/>
                      <a:tailEnd type="none" w="med" len="med"/>
                    </a:lnR>
                    <a:lnT w="6350" cap="flat" cmpd="sng" algn="ctr">
                      <a:solidFill>
                        <a:schemeClr val="tx2">
                          <a:lumMod val="50000"/>
                          <a:lumOff val="50000"/>
                        </a:schemeClr>
                      </a:solidFill>
                      <a:prstDash val="solid"/>
                      <a:round/>
                      <a:headEnd type="none" w="med" len="med"/>
                      <a:tailEnd type="none" w="med" len="med"/>
                    </a:lnT>
                    <a:lnB w="9525" cap="flat" cmpd="sng" algn="ctr">
                      <a:solidFill>
                        <a:schemeClr val="tx2">
                          <a:lumMod val="50000"/>
                          <a:lumOff val="50000"/>
                        </a:schemeClr>
                      </a:solidFill>
                      <a:prstDash val="solid"/>
                      <a:round/>
                      <a:headEnd type="none" w="med" len="med"/>
                      <a:tailEnd type="none" w="med" len="med"/>
                    </a:lnB>
                  </a:tcPr>
                </a:tc>
                <a:extLst>
                  <a:ext uri="{0D108BD9-81ED-4DB2-BD59-A6C34878D82A}">
                    <a16:rowId xmlns:a16="http://schemas.microsoft.com/office/drawing/2014/main" val="10004"/>
                  </a:ext>
                </a:extLst>
              </a:tr>
            </a:tbl>
          </a:graphicData>
        </a:graphic>
      </p:graphicFrame>
      <p:sp>
        <p:nvSpPr>
          <p:cNvPr id="3" name="テキスト ボックス 6">
            <a:extLst>
              <a:ext uri="{FF2B5EF4-FFF2-40B4-BE49-F238E27FC236}">
                <a16:creationId xmlns:a16="http://schemas.microsoft.com/office/drawing/2014/main" id="{994ABC21-05D2-4736-99AB-F37449FBB60F}"/>
              </a:ext>
            </a:extLst>
          </p:cNvPr>
          <p:cNvSpPr txBox="1">
            <a:spLocks noChangeArrowheads="1"/>
          </p:cNvSpPr>
          <p:nvPr/>
        </p:nvSpPr>
        <p:spPr bwMode="auto">
          <a:xfrm>
            <a:off x="4499992" y="881062"/>
            <a:ext cx="4644008" cy="646331"/>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285750" indent="-285750" eaLnBrk="1" hangingPunct="1">
              <a:spcBef>
                <a:spcPct val="0"/>
              </a:spcBef>
              <a:buClrTx/>
              <a:buSzTx/>
              <a:buFont typeface="HGS平成丸ｺﾞｼｯｸ体W4" panose="020F0500000000000000" pitchFamily="50" charset="-128"/>
              <a:buChar char="※"/>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対象期間からフィードバック月は決算月によって異なります。この表では３月決算の場合を表しています。対象期間は永久保存資料の「２）評価対象期間」をご参照ください。</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タイトル 1"/>
          <p:cNvSpPr>
            <a:spLocks noGrp="1"/>
          </p:cNvSpPr>
          <p:nvPr>
            <p:ph type="title"/>
          </p:nvPr>
        </p:nvSpPr>
        <p:spPr>
          <a:xfrm>
            <a:off x="323850" y="260350"/>
            <a:ext cx="8134350" cy="865188"/>
          </a:xfrm>
        </p:spPr>
        <p:txBody>
          <a:bodyPr/>
          <a:lstStyle/>
          <a:p>
            <a:pPr eaLnBrk="1" hangingPunct="1"/>
            <a:r>
              <a:rPr lang="ja-JP" altLang="en-US" dirty="0"/>
              <a:t>６．</a:t>
            </a:r>
            <a:r>
              <a:rPr lang="ja-JP" altLang="ja-JP" dirty="0"/>
              <a:t>成長支援会議について</a:t>
            </a:r>
            <a:endParaRPr lang="ja-JP" altLang="en-US" dirty="0"/>
          </a:p>
        </p:txBody>
      </p:sp>
      <p:sp>
        <p:nvSpPr>
          <p:cNvPr id="9219" name="コンテンツ プレースホルダー 2"/>
          <p:cNvSpPr>
            <a:spLocks noGrp="1"/>
          </p:cNvSpPr>
          <p:nvPr>
            <p:ph idx="1"/>
          </p:nvPr>
        </p:nvSpPr>
        <p:spPr>
          <a:xfrm>
            <a:off x="685800" y="1268413"/>
            <a:ext cx="7772400" cy="893515"/>
          </a:xfrm>
        </p:spPr>
        <p:txBody>
          <a:bodyPr/>
          <a:lstStyle/>
          <a:p>
            <a:pPr eaLnBrk="1" hangingPunct="1">
              <a:lnSpc>
                <a:spcPct val="120000"/>
              </a:lnSpc>
              <a:spcBef>
                <a:spcPct val="0"/>
              </a:spcBef>
              <a:buClr>
                <a:srgbClr val="3C8C93"/>
              </a:buClr>
            </a:pPr>
            <a:r>
              <a:rPr lang="ja-JP" altLang="ja-JP" sz="1200" dirty="0"/>
              <a:t>成長支援会議とは、全上司が集まって、全社員の成長を確認するための会議です。ここで組織的に全社員の</a:t>
            </a:r>
            <a:r>
              <a:rPr lang="ja-JP" altLang="en-US" sz="1200" dirty="0"/>
              <a:t>成長を確定します。</a:t>
            </a:r>
          </a:p>
          <a:p>
            <a:pPr eaLnBrk="1" hangingPunct="1">
              <a:lnSpc>
                <a:spcPct val="120000"/>
              </a:lnSpc>
              <a:spcBef>
                <a:spcPct val="0"/>
              </a:spcBef>
              <a:buClr>
                <a:srgbClr val="3C8C93"/>
              </a:buClr>
            </a:pPr>
            <a:r>
              <a:rPr lang="ja-JP" altLang="en-US" sz="1200" dirty="0"/>
              <a:t>会議の出席者は次の通りです。社長や部長が参加する場合がありますが、オブザーバー参加です</a:t>
            </a:r>
            <a:r>
              <a:rPr lang="ja-JP" altLang="ja-JP" sz="1200" dirty="0"/>
              <a:t>。</a:t>
            </a:r>
            <a:endParaRPr lang="en-US" altLang="ja-JP" sz="1200" dirty="0"/>
          </a:p>
          <a:p>
            <a:pPr eaLnBrk="1" hangingPunct="1">
              <a:buClr>
                <a:srgbClr val="3C8C93"/>
              </a:buClr>
            </a:pPr>
            <a:endParaRPr lang="ja-JP" altLang="ja-JP" sz="1200" dirty="0"/>
          </a:p>
        </p:txBody>
      </p:sp>
      <p:sp>
        <p:nvSpPr>
          <p:cNvPr id="4" name="フッター プレースホルダー 3"/>
          <p:cNvSpPr>
            <a:spLocks noGrp="1"/>
          </p:cNvSpPr>
          <p:nvPr>
            <p:ph type="ftr" sz="quarter" idx="11"/>
          </p:nvPr>
        </p:nvSpPr>
        <p:spPr>
          <a:noFill/>
          <a:ln w="9525">
            <a:noFill/>
            <a:miter lim="800000"/>
            <a:headEnd/>
            <a:tailEnd/>
          </a:ln>
          <a:effectLst/>
        </p:spPr>
        <p:txBody>
          <a:bodyPr vert="horz" wrap="square" lIns="91440" tIns="45720" rIns="91440" bIns="45720" numCol="1" anchor="t" anchorCtr="0" compatLnSpc="1">
            <a:prstTxWarp prst="textNoShape">
              <a:avLst/>
            </a:prstTxWarp>
          </a:bodyPr>
          <a:lstStyle/>
          <a:p>
            <a:r>
              <a:rPr lang="en-US" altLang="ja-JP"/>
              <a:t>Copyright 2024 ENTOENTO Co. Ltd. All Rights Reserved.</a:t>
            </a:r>
            <a:endParaRPr lang="ja-JP" altLang="en-US" dirty="0"/>
          </a:p>
        </p:txBody>
      </p:sp>
      <p:graphicFrame>
        <p:nvGraphicFramePr>
          <p:cNvPr id="10" name="コンテンツ プレースホルダー 5"/>
          <p:cNvGraphicFramePr>
            <a:graphicFrameLocks/>
          </p:cNvGraphicFramePr>
          <p:nvPr>
            <p:extLst>
              <p:ext uri="{D42A27DB-BD31-4B8C-83A1-F6EECF244321}">
                <p14:modId xmlns:p14="http://schemas.microsoft.com/office/powerpoint/2010/main" val="4070145870"/>
              </p:ext>
            </p:extLst>
          </p:nvPr>
        </p:nvGraphicFramePr>
        <p:xfrm>
          <a:off x="1259631" y="2420888"/>
          <a:ext cx="6552729" cy="387627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11" name="角丸四角形 10"/>
          <p:cNvSpPr/>
          <p:nvPr/>
        </p:nvSpPr>
        <p:spPr>
          <a:xfrm>
            <a:off x="971550" y="4076700"/>
            <a:ext cx="6913563" cy="720725"/>
          </a:xfrm>
          <a:prstGeom prst="roundRect">
            <a:avLst/>
          </a:prstGeom>
          <a:noFill/>
          <a:ln>
            <a:solidFill>
              <a:schemeClr val="accent2">
                <a:lumMod val="60000"/>
                <a:lumOff val="40000"/>
              </a:schemeClr>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ja-JP" altLang="en-US">
              <a:latin typeface="游ゴシック" panose="020B0400000000000000" pitchFamily="50" charset="-128"/>
              <a:ea typeface="游ゴシック" panose="020B0400000000000000" pitchFamily="50" charset="-128"/>
            </a:endParaRPr>
          </a:p>
        </p:txBody>
      </p:sp>
      <p:sp>
        <p:nvSpPr>
          <p:cNvPr id="12" name="角丸四角形 11"/>
          <p:cNvSpPr/>
          <p:nvPr/>
        </p:nvSpPr>
        <p:spPr>
          <a:xfrm>
            <a:off x="1835150" y="3213100"/>
            <a:ext cx="6323013" cy="677863"/>
          </a:xfrm>
          <a:prstGeom prst="roundRect">
            <a:avLst/>
          </a:prstGeom>
          <a:noFill/>
          <a:ln cap="rnd">
            <a:solidFill>
              <a:srgbClr val="006600"/>
            </a:solidFill>
            <a:prstDash val="sysDot"/>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ja-JP" altLang="en-US">
              <a:latin typeface="游ゴシック" panose="020B0400000000000000" pitchFamily="50" charset="-128"/>
              <a:ea typeface="游ゴシック" panose="020B0400000000000000" pitchFamily="50" charset="-128"/>
            </a:endParaRPr>
          </a:p>
        </p:txBody>
      </p:sp>
      <p:cxnSp>
        <p:nvCxnSpPr>
          <p:cNvPr id="7" name="直線コネクタ 6"/>
          <p:cNvCxnSpPr/>
          <p:nvPr/>
        </p:nvCxnSpPr>
        <p:spPr>
          <a:xfrm>
            <a:off x="2195513" y="2565152"/>
            <a:ext cx="792162" cy="0"/>
          </a:xfrm>
          <a:prstGeom prst="line">
            <a:avLst/>
          </a:prstGeom>
          <a:ln w="25400">
            <a:solidFill>
              <a:schemeClr val="accent2">
                <a:lumMod val="60000"/>
                <a:lumOff val="40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13" name="直線コネクタ 12"/>
          <p:cNvCxnSpPr/>
          <p:nvPr/>
        </p:nvCxnSpPr>
        <p:spPr>
          <a:xfrm>
            <a:off x="2195513" y="2852490"/>
            <a:ext cx="792162" cy="0"/>
          </a:xfrm>
          <a:prstGeom prst="line">
            <a:avLst/>
          </a:prstGeom>
          <a:ln w="25400" cap="rnd">
            <a:solidFill>
              <a:srgbClr val="006600"/>
            </a:solidFill>
            <a:prstDash val="sysDot"/>
          </a:ln>
        </p:spPr>
        <p:style>
          <a:lnRef idx="1">
            <a:schemeClr val="accent1"/>
          </a:lnRef>
          <a:fillRef idx="0">
            <a:schemeClr val="accent1"/>
          </a:fillRef>
          <a:effectRef idx="0">
            <a:schemeClr val="accent1"/>
          </a:effectRef>
          <a:fontRef idx="minor">
            <a:schemeClr val="tx1"/>
          </a:fontRef>
        </p:style>
      </p:cxnSp>
      <p:sp>
        <p:nvSpPr>
          <p:cNvPr id="8" name="右中かっこ 7"/>
          <p:cNvSpPr/>
          <p:nvPr/>
        </p:nvSpPr>
        <p:spPr>
          <a:xfrm>
            <a:off x="7885113" y="4076700"/>
            <a:ext cx="215900" cy="720725"/>
          </a:xfrm>
          <a:prstGeom prst="rightBrace">
            <a:avLst>
              <a:gd name="adj1" fmla="val 27821"/>
              <a:gd name="adj2" fmla="val 50000"/>
            </a:avLst>
          </a:prstGeom>
          <a:ln w="25400" cap="rnd">
            <a:solidFill>
              <a:srgbClr val="006600"/>
            </a:solidFill>
            <a:prstDash val="sysDot"/>
          </a:ln>
        </p:spPr>
        <p:style>
          <a:lnRef idx="1">
            <a:schemeClr val="accent1"/>
          </a:lnRef>
          <a:fillRef idx="0">
            <a:schemeClr val="accent1"/>
          </a:fillRef>
          <a:effectRef idx="0">
            <a:schemeClr val="accent1"/>
          </a:effectRef>
          <a:fontRef idx="minor">
            <a:schemeClr val="tx1"/>
          </a:fontRef>
        </p:style>
        <p:txBody>
          <a:bodyPr anchor="ctr"/>
          <a:lstStyle/>
          <a:p>
            <a:pPr algn="ctr" fontAlgn="auto">
              <a:spcBef>
                <a:spcPts val="0"/>
              </a:spcBef>
              <a:spcAft>
                <a:spcPts val="0"/>
              </a:spcAft>
              <a:defRPr/>
            </a:pPr>
            <a:endParaRPr lang="ja-JP" altLang="en-US">
              <a:latin typeface="游ゴシック" panose="020B0400000000000000" pitchFamily="50" charset="-128"/>
              <a:ea typeface="游ゴシック" panose="020B0400000000000000" pitchFamily="50" charset="-128"/>
            </a:endParaRPr>
          </a:p>
        </p:txBody>
      </p:sp>
      <p:sp>
        <p:nvSpPr>
          <p:cNvPr id="9" name="左中かっこ 8"/>
          <p:cNvSpPr/>
          <p:nvPr/>
        </p:nvSpPr>
        <p:spPr>
          <a:xfrm>
            <a:off x="971550" y="4941888"/>
            <a:ext cx="287338" cy="1295400"/>
          </a:xfrm>
          <a:prstGeom prst="leftBrace">
            <a:avLst>
              <a:gd name="adj1" fmla="val 52239"/>
              <a:gd name="adj2" fmla="val 48500"/>
            </a:avLst>
          </a:prstGeom>
          <a:ln w="25400" cap="rnd" cmpd="sng">
            <a:solidFill>
              <a:schemeClr val="accent2">
                <a:lumMod val="60000"/>
                <a:lumOff val="40000"/>
              </a:schemeClr>
            </a:solidFill>
            <a:prstDash val="sysDash"/>
          </a:ln>
        </p:spPr>
        <p:style>
          <a:lnRef idx="1">
            <a:schemeClr val="accent1"/>
          </a:lnRef>
          <a:fillRef idx="0">
            <a:schemeClr val="accent1"/>
          </a:fillRef>
          <a:effectRef idx="0">
            <a:schemeClr val="accent1"/>
          </a:effectRef>
          <a:fontRef idx="minor">
            <a:schemeClr val="tx1"/>
          </a:fontRef>
        </p:style>
        <p:txBody>
          <a:bodyPr anchor="ctr"/>
          <a:lstStyle/>
          <a:p>
            <a:pPr algn="ctr" fontAlgn="auto">
              <a:spcBef>
                <a:spcPts val="0"/>
              </a:spcBef>
              <a:spcAft>
                <a:spcPts val="0"/>
              </a:spcAft>
              <a:defRPr/>
            </a:pPr>
            <a:endParaRPr lang="ja-JP" altLang="en-US">
              <a:latin typeface="游ゴシック" panose="020B0400000000000000" pitchFamily="50" charset="-128"/>
              <a:ea typeface="游ゴシック" panose="020B0400000000000000" pitchFamily="50" charset="-128"/>
            </a:endParaRPr>
          </a:p>
        </p:txBody>
      </p:sp>
      <p:sp>
        <p:nvSpPr>
          <p:cNvPr id="14" name="下カーブ矢印 13"/>
          <p:cNvSpPr/>
          <p:nvPr/>
        </p:nvSpPr>
        <p:spPr>
          <a:xfrm rot="5400000">
            <a:off x="7797800" y="3846513"/>
            <a:ext cx="1204913" cy="407987"/>
          </a:xfrm>
          <a:prstGeom prst="curvedDownArrow">
            <a:avLst>
              <a:gd name="adj1" fmla="val 42117"/>
              <a:gd name="adj2" fmla="val 111457"/>
              <a:gd name="adj3" fmla="val 60277"/>
            </a:avLst>
          </a:prstGeom>
          <a:solidFill>
            <a:schemeClr val="accent1">
              <a:lumMod val="75000"/>
            </a:schemeClr>
          </a:solidFill>
          <a:ln w="19050">
            <a:solidFill>
              <a:srgbClr val="0066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ja-JP" altLang="en-US">
              <a:solidFill>
                <a:schemeClr val="tx1"/>
              </a:solidFill>
              <a:latin typeface="游ゴシック" panose="020B0400000000000000" pitchFamily="50" charset="-128"/>
              <a:ea typeface="游ゴシック" panose="020B0400000000000000" pitchFamily="50" charset="-128"/>
            </a:endParaRPr>
          </a:p>
        </p:txBody>
      </p:sp>
      <p:sp>
        <p:nvSpPr>
          <p:cNvPr id="16" name="右カーブ矢印 15"/>
          <p:cNvSpPr/>
          <p:nvPr/>
        </p:nvSpPr>
        <p:spPr>
          <a:xfrm>
            <a:off x="539750" y="4292600"/>
            <a:ext cx="382588" cy="1535113"/>
          </a:xfrm>
          <a:prstGeom prst="curvedRightArrow">
            <a:avLst>
              <a:gd name="adj1" fmla="val 65402"/>
              <a:gd name="adj2" fmla="val 140389"/>
              <a:gd name="adj3" fmla="val 63626"/>
            </a:avLst>
          </a:prstGeom>
          <a:solidFill>
            <a:schemeClr val="accent2">
              <a:lumMod val="20000"/>
              <a:lumOff val="80000"/>
            </a:schemeClr>
          </a:solidFill>
          <a:ln w="19050">
            <a:solidFill>
              <a:schemeClr val="accent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ja-JP" altLang="en-US">
              <a:solidFill>
                <a:schemeClr val="tx1"/>
              </a:solidFill>
              <a:latin typeface="游ゴシック" panose="020B0400000000000000" pitchFamily="50" charset="-128"/>
              <a:ea typeface="游ゴシック" panose="020B0400000000000000" pitchFamily="50" charset="-128"/>
            </a:endParaRPr>
          </a:p>
        </p:txBody>
      </p:sp>
      <p:sp>
        <p:nvSpPr>
          <p:cNvPr id="9230" name="テキスト ボックス 16"/>
          <p:cNvSpPr txBox="1">
            <a:spLocks noChangeArrowheads="1"/>
          </p:cNvSpPr>
          <p:nvPr/>
        </p:nvSpPr>
        <p:spPr bwMode="auto">
          <a:xfrm>
            <a:off x="754063" y="2449265"/>
            <a:ext cx="1584325" cy="261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143000" indent="-2286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eaLnBrk="1" hangingPunct="1">
              <a:spcBef>
                <a:spcPct val="0"/>
              </a:spcBef>
              <a:buClrTx/>
              <a:buSzTx/>
              <a:buFontTx/>
              <a:buNone/>
            </a:pPr>
            <a:r>
              <a:rPr lang="ja-JP" altLang="en-US" sz="1100" dirty="0">
                <a:solidFill>
                  <a:schemeClr val="accent2">
                    <a:lumMod val="60000"/>
                    <a:lumOff val="40000"/>
                  </a:schemeClr>
                </a:solidFill>
                <a:latin typeface="游ゴシック" panose="020B0400000000000000" pitchFamily="50" charset="-128"/>
                <a:ea typeface="游ゴシック" panose="020B0400000000000000" pitchFamily="50" charset="-128"/>
              </a:rPr>
              <a:t>第一次成長支援会議</a:t>
            </a:r>
          </a:p>
        </p:txBody>
      </p:sp>
      <p:sp>
        <p:nvSpPr>
          <p:cNvPr id="9231" name="テキスト ボックス 17"/>
          <p:cNvSpPr txBox="1">
            <a:spLocks noChangeArrowheads="1"/>
          </p:cNvSpPr>
          <p:nvPr/>
        </p:nvSpPr>
        <p:spPr bwMode="auto">
          <a:xfrm>
            <a:off x="755650" y="2735015"/>
            <a:ext cx="1584325" cy="261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143000" indent="-2286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eaLnBrk="1" hangingPunct="1">
              <a:spcBef>
                <a:spcPct val="0"/>
              </a:spcBef>
              <a:buClrTx/>
              <a:buSzTx/>
              <a:buFontTx/>
              <a:buNone/>
            </a:pPr>
            <a:r>
              <a:rPr lang="ja-JP" altLang="en-US" sz="1100" dirty="0">
                <a:solidFill>
                  <a:schemeClr val="accent1">
                    <a:lumMod val="50000"/>
                  </a:schemeClr>
                </a:solidFill>
                <a:latin typeface="游ゴシック" panose="020B0400000000000000" pitchFamily="50" charset="-128"/>
                <a:ea typeface="游ゴシック" panose="020B0400000000000000" pitchFamily="50" charset="-128"/>
              </a:rPr>
              <a:t>第二次成長支援会議</a:t>
            </a:r>
          </a:p>
        </p:txBody>
      </p:sp>
      <p:sp>
        <p:nvSpPr>
          <p:cNvPr id="9232" name="テキスト ボックス 18"/>
          <p:cNvSpPr txBox="1">
            <a:spLocks noChangeArrowheads="1"/>
          </p:cNvSpPr>
          <p:nvPr/>
        </p:nvSpPr>
        <p:spPr bwMode="auto">
          <a:xfrm>
            <a:off x="257245" y="4410075"/>
            <a:ext cx="353943" cy="1539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eaVert">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143000" indent="-2286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eaLnBrk="1" hangingPunct="1">
              <a:spcBef>
                <a:spcPct val="0"/>
              </a:spcBef>
              <a:buClrTx/>
              <a:buSzTx/>
              <a:buFontTx/>
              <a:buNone/>
            </a:pPr>
            <a:r>
              <a:rPr lang="ja-JP" altLang="en-US" sz="1100">
                <a:latin typeface="游ゴシック" panose="020B0400000000000000" pitchFamily="50" charset="-128"/>
                <a:ea typeface="游ゴシック" panose="020B0400000000000000" pitchFamily="50" charset="-128"/>
              </a:rPr>
              <a:t>ここの成長を確認</a:t>
            </a:r>
          </a:p>
        </p:txBody>
      </p:sp>
      <p:sp>
        <p:nvSpPr>
          <p:cNvPr id="9233" name="テキスト ボックス 19"/>
          <p:cNvSpPr txBox="1">
            <a:spLocks noChangeArrowheads="1"/>
          </p:cNvSpPr>
          <p:nvPr/>
        </p:nvSpPr>
        <p:spPr bwMode="auto">
          <a:xfrm>
            <a:off x="8532882" y="3330575"/>
            <a:ext cx="353943" cy="1538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eaVert">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143000" indent="-2286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eaLnBrk="1" hangingPunct="1">
              <a:spcBef>
                <a:spcPct val="0"/>
              </a:spcBef>
              <a:buClrTx/>
              <a:buSzTx/>
              <a:buFontTx/>
              <a:buNone/>
            </a:pPr>
            <a:r>
              <a:rPr lang="ja-JP" altLang="en-US" sz="1100">
                <a:latin typeface="游ゴシック" panose="020B0400000000000000" pitchFamily="50" charset="-128"/>
                <a:ea typeface="游ゴシック" panose="020B0400000000000000" pitchFamily="50" charset="-128"/>
              </a:rPr>
              <a:t>ここの成長を確認</a:t>
            </a:r>
          </a:p>
        </p:txBody>
      </p:sp>
      <p:sp>
        <p:nvSpPr>
          <p:cNvPr id="3" name="テキスト ボックス 6">
            <a:extLst>
              <a:ext uri="{FF2B5EF4-FFF2-40B4-BE49-F238E27FC236}">
                <a16:creationId xmlns:a16="http://schemas.microsoft.com/office/drawing/2014/main" id="{0963E018-3637-4CE8-820B-734790764369}"/>
              </a:ext>
            </a:extLst>
          </p:cNvPr>
          <p:cNvSpPr txBox="1">
            <a:spLocks noChangeArrowheads="1"/>
          </p:cNvSpPr>
          <p:nvPr/>
        </p:nvSpPr>
        <p:spPr bwMode="auto">
          <a:xfrm>
            <a:off x="5436097" y="-11376"/>
            <a:ext cx="3707904" cy="276999"/>
          </a:xfrm>
          <a:prstGeom prst="rect">
            <a:avLst/>
          </a:prstGeom>
          <a:solidFill>
            <a:srgbClr val="FFFF99"/>
          </a:solidFill>
          <a:ln>
            <a:solidFill>
              <a:schemeClr val="accent1">
                <a:lumMod val="50000"/>
              </a:schemeClr>
            </a:solidFill>
          </a:ln>
        </p:spPr>
        <p:txBody>
          <a:bodyPr wrap="square">
            <a:spAutoFit/>
          </a:bodyPr>
          <a:lstStyle>
            <a:lvl1pPr eaLnBrk="0" hangingPunct="0">
              <a:spcBef>
                <a:spcPct val="20000"/>
              </a:spcBef>
              <a:buClr>
                <a:srgbClr val="3C8C93"/>
              </a:buClr>
              <a:buSzPct val="100000"/>
              <a:buFont typeface="Wingdings" pitchFamily="2" charset="2"/>
              <a:defRPr kumimoji="1" sz="1400">
                <a:solidFill>
                  <a:schemeClr val="tx1"/>
                </a:solidFill>
                <a:latin typeface="メイリオ" pitchFamily="50" charset="-128"/>
                <a:ea typeface="メイリオ" pitchFamily="50" charset="-128"/>
                <a:cs typeface="メイリオ" pitchFamily="50" charset="-128"/>
              </a:defRPr>
            </a:lvl1pPr>
            <a:lvl2pPr marL="742950" indent="-285750" eaLnBrk="0" hangingPunct="0">
              <a:spcBef>
                <a:spcPct val="20000"/>
              </a:spcBef>
              <a:buClr>
                <a:srgbClr val="3C8C93"/>
              </a:buClr>
              <a:buSzPct val="100000"/>
              <a:buFont typeface="Wingdings" pitchFamily="2" charset="2"/>
              <a:buChar char="l"/>
              <a:defRPr kumimoji="1" sz="2200">
                <a:solidFill>
                  <a:schemeClr val="tx1"/>
                </a:solidFill>
                <a:latin typeface="HGP平成丸ｺﾞｼｯｸ体W4" pitchFamily="50" charset="-128"/>
                <a:ea typeface="HGP平成丸ｺﾞｼｯｸ体W4" pitchFamily="50" charset="-128"/>
                <a:cs typeface="メイリオ" pitchFamily="50" charset="-128"/>
              </a:defRPr>
            </a:lvl2pPr>
            <a:lvl3pPr marL="1371600" indent="-457200" eaLnBrk="0" hangingPunct="0">
              <a:spcBef>
                <a:spcPct val="20000"/>
              </a:spcBef>
              <a:buClr>
                <a:srgbClr val="3C8C93"/>
              </a:buClr>
              <a:buSzPct val="100000"/>
              <a:buFont typeface="ヒラギノ角ゴ Pro W6"/>
              <a:buAutoNum type="circleNumDbPlain"/>
              <a:defRPr kumimoji="1" sz="2000">
                <a:solidFill>
                  <a:schemeClr val="tx1"/>
                </a:solidFill>
                <a:latin typeface="HGP平成丸ｺﾞｼｯｸ体W4" pitchFamily="50" charset="-128"/>
                <a:ea typeface="HGP平成丸ｺﾞｼｯｸ体W4" pitchFamily="50" charset="-128"/>
                <a:cs typeface="メイリオ" pitchFamily="50" charset="-128"/>
              </a:defRPr>
            </a:lvl3pPr>
            <a:lvl4pPr marL="16002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4pPr>
            <a:lvl5pPr marL="2057400" indent="-228600" eaLnBrk="0" hangingPunct="0">
              <a:spcBef>
                <a:spcPct val="20000"/>
              </a:spcBef>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5pPr>
            <a:lvl6pPr marL="25146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6pPr>
            <a:lvl7pPr marL="29718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7pPr>
            <a:lvl8pPr marL="34290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8pPr>
            <a:lvl9pPr marL="3886200" indent="-228600" eaLnBrk="0" fontAlgn="base" hangingPunct="0">
              <a:spcBef>
                <a:spcPct val="20000"/>
              </a:spcBef>
              <a:spcAft>
                <a:spcPct val="0"/>
              </a:spcAft>
              <a:buClr>
                <a:srgbClr val="3C8C93"/>
              </a:buClr>
              <a:buSzPct val="100000"/>
              <a:buFont typeface="Wingdings" pitchFamily="2" charset="2"/>
              <a:buChar char="l"/>
              <a:defRPr kumimoji="1">
                <a:solidFill>
                  <a:schemeClr val="tx1"/>
                </a:solidFill>
                <a:latin typeface="HGP平成丸ｺﾞｼｯｸ体W4" pitchFamily="50" charset="-128"/>
                <a:ea typeface="HGP平成丸ｺﾞｼｯｸ体W4" pitchFamily="50" charset="-128"/>
                <a:cs typeface="メイリオ" pitchFamily="50" charset="-128"/>
              </a:defRPr>
            </a:lvl9pPr>
          </a:lstStyle>
          <a:p>
            <a:pPr marL="285750" indent="-285750" eaLnBrk="1" hangingPunct="1">
              <a:spcBef>
                <a:spcPct val="0"/>
              </a:spcBef>
              <a:buClrTx/>
              <a:buSzTx/>
              <a:buFont typeface="HGS平成丸ｺﾞｼｯｸ体W4" panose="020F0500000000000000" pitchFamily="50" charset="-128"/>
              <a:buChar char="※"/>
            </a:pPr>
            <a:r>
              <a:rPr lang="ja-JP" altLang="en-US" sz="1200" dirty="0">
                <a:solidFill>
                  <a:schemeClr val="accent1">
                    <a:lumMod val="50000"/>
                  </a:schemeClr>
                </a:solidFill>
                <a:latin typeface="游ゴシック" panose="020B0400000000000000" pitchFamily="50" charset="-128"/>
                <a:ea typeface="游ゴシック" panose="020B0400000000000000" pitchFamily="50" charset="-128"/>
              </a:rPr>
              <a:t>御社の組織図を基にご変更ください。</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11"/>
                                        </p:tgtEl>
                                        <p:attrNameLst>
                                          <p:attrName>style.visibility</p:attrName>
                                        </p:attrNameLst>
                                      </p:cBhvr>
                                      <p:to>
                                        <p:strVal val="visible"/>
                                      </p:to>
                                    </p:set>
                                    <p:animEffect transition="in" filter="wheel(1)">
                                      <p:cBhvr>
                                        <p:cTn id="7" dur="2000"/>
                                        <p:tgtEl>
                                          <p:spTgt spid="11"/>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1" presetClass="entr" presetSubtype="1" fill="hold" grpId="0" nodeType="clickEffect">
                                  <p:stCondLst>
                                    <p:cond delay="0"/>
                                  </p:stCondLst>
                                  <p:childTnLst>
                                    <p:set>
                                      <p:cBhvr>
                                        <p:cTn id="11" dur="1" fill="hold">
                                          <p:stCondLst>
                                            <p:cond delay="0"/>
                                          </p:stCondLst>
                                        </p:cTn>
                                        <p:tgtEl>
                                          <p:spTgt spid="12"/>
                                        </p:tgtEl>
                                        <p:attrNameLst>
                                          <p:attrName>style.visibility</p:attrName>
                                        </p:attrNameLst>
                                      </p:cBhvr>
                                      <p:to>
                                        <p:strVal val="visible"/>
                                      </p:to>
                                    </p:set>
                                    <p:animEffect transition="in" filter="wheel(1)">
                                      <p:cBhvr>
                                        <p:cTn id="12" dur="2000"/>
                                        <p:tgtEl>
                                          <p:spTgt spid="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animBg="1"/>
      <p:bldP spid="12" grpId="0" animBg="1"/>
    </p:bldLst>
  </p:timing>
</p:sld>
</file>

<file path=ppt/theme/theme1.xml><?xml version="1.0" encoding="utf-8"?>
<a:theme xmlns:a="http://schemas.openxmlformats.org/drawingml/2006/main" name="海風味">
  <a:themeElements>
    <a:clrScheme name="Office テーマ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テーマ">
      <a:majorFont>
        <a:latin typeface="Arial"/>
        <a:ea typeface="ヒラギノ角ゴ Pro W6"/>
        <a:cs typeface=""/>
      </a:majorFont>
      <a:minorFont>
        <a:latin typeface="Arial"/>
        <a:ea typeface="Osaka"/>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Office テーマ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Office テーマ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Office テーマ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Office テーマ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Office テーマ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Office テーマ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Office テーマ 7">
        <a:dk1>
          <a:srgbClr val="5C1F00"/>
        </a:dk1>
        <a:lt1>
          <a:srgbClr val="FFFFFF"/>
        </a:lt1>
        <a:dk2>
          <a:srgbClr val="800000"/>
        </a:dk2>
        <a:lt2>
          <a:srgbClr val="DFD293"/>
        </a:lt2>
        <a:accent1>
          <a:srgbClr val="713E39"/>
        </a:accent1>
        <a:accent2>
          <a:srgbClr val="BE7960"/>
        </a:accent2>
        <a:accent3>
          <a:srgbClr val="C0AAAA"/>
        </a:accent3>
        <a:accent4>
          <a:srgbClr val="DADADA"/>
        </a:accent4>
        <a:accent5>
          <a:srgbClr val="BBAFAE"/>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Office テーマ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Office テーマ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Office テーマ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Office テーマ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Office テーマ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2028</TotalTime>
  <Words>2194</Words>
  <Application>Microsoft Office PowerPoint</Application>
  <PresentationFormat>画面に合わせる (4:3)</PresentationFormat>
  <Paragraphs>225</Paragraphs>
  <Slides>15</Slides>
  <Notes>2</Notes>
  <HiddenSlides>0</HiddenSlides>
  <MMClips>0</MMClips>
  <ScaleCrop>false</ScaleCrop>
  <HeadingPairs>
    <vt:vector size="8" baseType="variant">
      <vt:variant>
        <vt:lpstr>使用されているフォント</vt:lpstr>
      </vt:variant>
      <vt:variant>
        <vt:i4>9</vt:i4>
      </vt:variant>
      <vt:variant>
        <vt:lpstr>テーマ</vt:lpstr>
      </vt:variant>
      <vt:variant>
        <vt:i4>1</vt:i4>
      </vt:variant>
      <vt:variant>
        <vt:lpstr>埋め込まれた OLE サーバー</vt:lpstr>
      </vt:variant>
      <vt:variant>
        <vt:i4>1</vt:i4>
      </vt:variant>
      <vt:variant>
        <vt:lpstr>スライド タイトル</vt:lpstr>
      </vt:variant>
      <vt:variant>
        <vt:i4>15</vt:i4>
      </vt:variant>
    </vt:vector>
  </HeadingPairs>
  <TitlesOfParts>
    <vt:vector size="26" baseType="lpstr">
      <vt:lpstr>HGP平成丸ｺﾞｼｯｸ体W8</vt:lpstr>
      <vt:lpstr>HGS平成丸ｺﾞｼｯｸ体W4</vt:lpstr>
      <vt:lpstr>ヒラギノ角ゴ Pro W6</vt:lpstr>
      <vt:lpstr>游ゴシック</vt:lpstr>
      <vt:lpstr>游ゴシック Medium</vt:lpstr>
      <vt:lpstr>Arial</vt:lpstr>
      <vt:lpstr>Calibri</vt:lpstr>
      <vt:lpstr>Century Gothic</vt:lpstr>
      <vt:lpstr>Wingdings</vt:lpstr>
      <vt:lpstr>海風味</vt:lpstr>
      <vt:lpstr>Worksheet</vt:lpstr>
      <vt:lpstr>○○式人事制度</vt:lpstr>
      <vt:lpstr>目次</vt:lpstr>
      <vt:lpstr>１．新人事制度の特徴</vt:lpstr>
      <vt:lpstr>１．新人事制度の特徴</vt:lpstr>
      <vt:lpstr>２．成長シートとは</vt:lpstr>
      <vt:lpstr>３．成長シートの種類とは</vt:lpstr>
      <vt:lpstr>４．実際の成長シートとは</vt:lpstr>
      <vt:lpstr>５．成長確認の時期と方法について</vt:lpstr>
      <vt:lpstr>６．成長支援会議について</vt:lpstr>
      <vt:lpstr>７．フィードバックについて</vt:lpstr>
      <vt:lpstr>８．成長シートの変更方法について</vt:lpstr>
      <vt:lpstr>９．仮運用期間中の処遇について</vt:lpstr>
      <vt:lpstr>（成長支援制度のみからの仮運用手引）</vt:lpstr>
      <vt:lpstr>（経営者が上司の場合の仮運用手引）</vt:lpstr>
      <vt:lpstr>（上司を任命している場合の仮運用手引）</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発表資料事例（成長支援制度のみ）</dc:title>
  <dc:creator>ENTOENTO</dc:creator>
  <cp:lastModifiedBy>ENTOENTO</cp:lastModifiedBy>
  <cp:revision>149</cp:revision>
  <cp:lastPrinted>2021-07-26T05:44:50Z</cp:lastPrinted>
  <dcterms:created xsi:type="dcterms:W3CDTF">2014-01-20T01:51:00Z</dcterms:created>
  <dcterms:modified xsi:type="dcterms:W3CDTF">2023-12-26T00:50:30Z</dcterms:modified>
</cp:coreProperties>
</file>

<file path=docProps/thumbnail.jpeg>
</file>