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60" r:id="rId1"/>
  </p:sldMasterIdLst>
  <p:notesMasterIdLst>
    <p:notesMasterId r:id="rId6"/>
  </p:notesMasterIdLst>
  <p:sldIdLst>
    <p:sldId id="270" r:id="rId2"/>
    <p:sldId id="569" r:id="rId3"/>
    <p:sldId id="497" r:id="rId4"/>
    <p:sldId id="572" r:id="rId5"/>
  </p:sldIdLst>
  <p:sldSz cx="9144000" cy="6858000" type="screen4x3"/>
  <p:notesSz cx="6711950" cy="9845675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itchFamily="34" charset="0"/>
        <a:ea typeface="Osaka"/>
        <a:cs typeface="Osaka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006600"/>
    <a:srgbClr val="009900"/>
    <a:srgbClr val="FF9900"/>
    <a:srgbClr val="E7F3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741" autoAdjust="0"/>
    <p:restoredTop sz="94614" autoAdjust="0"/>
  </p:normalViewPr>
  <p:slideViewPr>
    <p:cSldViewPr>
      <p:cViewPr varScale="1">
        <p:scale>
          <a:sx n="104" d="100"/>
          <a:sy n="104" d="100"/>
        </p:scale>
        <p:origin x="1854" y="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08712" cy="491749"/>
          </a:xfrm>
          <a:prstGeom prst="rect">
            <a:avLst/>
          </a:prstGeom>
        </p:spPr>
        <p:txBody>
          <a:bodyPr vert="horz" lIns="91169" tIns="45585" rIns="91169" bIns="45585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01738" y="1"/>
            <a:ext cx="2908712" cy="491749"/>
          </a:xfrm>
          <a:prstGeom prst="rect">
            <a:avLst/>
          </a:prstGeom>
        </p:spPr>
        <p:txBody>
          <a:bodyPr vert="horz" lIns="91169" tIns="45585" rIns="91169" bIns="45585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A2A59B38-B472-49A5-BF7B-CD99BAFF0541}" type="datetimeFigureOut">
              <a:rPr lang="ja-JP" altLang="en-US"/>
              <a:pPr>
                <a:defRPr/>
              </a:pPr>
              <a:t>2023/12/26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893763" y="738188"/>
            <a:ext cx="4924425" cy="36941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169" tIns="45585" rIns="91169" bIns="45585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0896" y="4676199"/>
            <a:ext cx="5370160" cy="4430325"/>
          </a:xfrm>
          <a:prstGeom prst="rect">
            <a:avLst/>
          </a:prstGeom>
        </p:spPr>
        <p:txBody>
          <a:bodyPr vert="horz" lIns="91169" tIns="45585" rIns="91169" bIns="45585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52399"/>
            <a:ext cx="2908712" cy="491749"/>
          </a:xfrm>
          <a:prstGeom prst="rect">
            <a:avLst/>
          </a:prstGeom>
        </p:spPr>
        <p:txBody>
          <a:bodyPr vert="horz" lIns="91169" tIns="45585" rIns="91169" bIns="45585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01738" y="9352399"/>
            <a:ext cx="2908712" cy="491749"/>
          </a:xfrm>
          <a:prstGeom prst="rect">
            <a:avLst/>
          </a:prstGeom>
        </p:spPr>
        <p:txBody>
          <a:bodyPr vert="horz" lIns="91169" tIns="45585" rIns="91169" bIns="45585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C9B684FF-0951-44EF-8CD6-EF4694E0210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2864771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スライド イメージ プレースホルダー 1">
            <a:extLst>
              <a:ext uri="{FF2B5EF4-FFF2-40B4-BE49-F238E27FC236}">
                <a16:creationId xmlns:a16="http://schemas.microsoft.com/office/drawing/2014/main" id="{92C6B5F3-E9DC-4180-9573-097B340E13B0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9219" name="ノート プレースホルダー 2">
            <a:extLst>
              <a:ext uri="{FF2B5EF4-FFF2-40B4-BE49-F238E27FC236}">
                <a16:creationId xmlns:a16="http://schemas.microsoft.com/office/drawing/2014/main" id="{DA46EC33-F87E-49F6-BD4B-C9A80B1E24C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9220" name="スライド番号プレースホルダー 3">
            <a:extLst>
              <a:ext uri="{FF2B5EF4-FFF2-40B4-BE49-F238E27FC236}">
                <a16:creationId xmlns:a16="http://schemas.microsoft.com/office/drawing/2014/main" id="{93116401-0BA1-4EED-8A6F-2B60F0080A6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fld id="{723983C6-2B74-44F0-BB2C-3AEA8C6459E4}" type="slidenum">
              <a:rPr lang="ja-JP" altLang="en-US" smtClean="0">
                <a:latin typeface="Calibri" panose="020F0502020204030204" pitchFamily="34" charset="0"/>
              </a:rPr>
              <a:pPr/>
              <a:t>0</a:t>
            </a:fld>
            <a:endParaRPr lang="ja-JP" altLang="en-US">
              <a:latin typeface="Calibri" panose="020F050202020403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10D00D06-A606-47AD-9BA6-47D8B69920E9}"/>
              </a:ext>
            </a:extLst>
          </p:cNvPr>
          <p:cNvSpPr/>
          <p:nvPr userDrawn="1"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539552" y="2420888"/>
            <a:ext cx="7772400" cy="1143000"/>
          </a:xfrm>
          <a:prstGeom prst="rect">
            <a:avLst/>
          </a:prstGeom>
        </p:spPr>
        <p:txBody>
          <a:bodyPr/>
          <a:lstStyle>
            <a:lvl1pPr algn="l">
              <a:defRPr kumimoji="1" lang="ja-JP" altLang="en-US" sz="4800" b="1">
                <a:solidFill>
                  <a:schemeClr val="bg1"/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+mj-cs"/>
              </a:defRPr>
            </a:lvl1pPr>
          </a:lstStyle>
          <a:p>
            <a:r>
              <a:rPr lang="ja-JP" altLang="en-US" dirty="0"/>
              <a:t>マスター タイトルの書式設定</a:t>
            </a:r>
          </a:p>
        </p:txBody>
      </p:sp>
      <p:sp>
        <p:nvSpPr>
          <p:cNvPr id="10" name="サブタイトル 2"/>
          <p:cNvSpPr>
            <a:spLocks noGrp="1"/>
          </p:cNvSpPr>
          <p:nvPr>
            <p:ph type="subTitle" idx="4294967295"/>
          </p:nvPr>
        </p:nvSpPr>
        <p:spPr>
          <a:xfrm>
            <a:off x="539552" y="1772816"/>
            <a:ext cx="6400800" cy="6004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lang="ja-JP" altLang="en-US" sz="2000" dirty="0">
                <a:solidFill>
                  <a:schemeClr val="accent6">
                    <a:lumMod val="60000"/>
                    <a:lumOff val="40000"/>
                  </a:schemeClr>
                </a:solidFill>
                <a:latin typeface="游ゴシック Medium" panose="020B0500000000000000" pitchFamily="50" charset="-128"/>
                <a:ea typeface="游ゴシック Medium" panose="020B0500000000000000" pitchFamily="50" charset="-128"/>
                <a:cs typeface="+mn-cs"/>
              </a:defRPr>
            </a:lvl1pPr>
          </a:lstStyle>
          <a:p>
            <a:pPr marL="0" lvl="0" indent="0">
              <a:buClr>
                <a:schemeClr val="accent6">
                  <a:lumMod val="60000"/>
                  <a:lumOff val="40000"/>
                </a:schemeClr>
              </a:buClr>
              <a:buNone/>
            </a:pPr>
            <a:r>
              <a:rPr lang="ja-JP" altLang="en-US" dirty="0"/>
              <a:t>マスター サブタイトルの書式設定</a:t>
            </a:r>
          </a:p>
        </p:txBody>
      </p:sp>
      <p:sp>
        <p:nvSpPr>
          <p:cNvPr id="11" name="フッター プレースホルダー 8">
            <a:extLst>
              <a:ext uri="{FF2B5EF4-FFF2-40B4-BE49-F238E27FC236}">
                <a16:creationId xmlns:a16="http://schemas.microsoft.com/office/drawing/2014/main" id="{E43698E1-F04A-4714-843D-8A08228797E3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 bwMode="white">
          <a:xfrm>
            <a:off x="1258888" y="6524585"/>
            <a:ext cx="6848475" cy="333375"/>
          </a:xfrm>
          <a:prstGeom prst="rect">
            <a:avLst/>
          </a:prstGeom>
        </p:spPr>
        <p:txBody>
          <a:bodyPr/>
          <a:lstStyle>
            <a:lvl1pPr>
              <a:defRPr sz="1200" b="0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869659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3850" y="260350"/>
            <a:ext cx="8134350" cy="865188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85800" y="1268413"/>
            <a:ext cx="7772400" cy="489743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25B052-8B0A-4CBD-A7AC-E74E39C4041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952942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15100" y="457200"/>
            <a:ext cx="1943100" cy="5486400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85800" y="457200"/>
            <a:ext cx="5676900" cy="54864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E45A0D-4083-428F-8A30-53883CCBE9A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27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3528" y="260648"/>
            <a:ext cx="8134672" cy="864096"/>
          </a:xfrm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マスター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685800" y="1268760"/>
            <a:ext cx="7772400" cy="4896544"/>
          </a:xfrm>
          <a:prstGeom prst="rect">
            <a:avLst/>
          </a:prstGeom>
        </p:spPr>
        <p:txBody>
          <a:bodyPr/>
          <a:lstStyle>
            <a:lvl1pPr>
              <a:buClr>
                <a:schemeClr val="accent1">
                  <a:lumMod val="50000"/>
                </a:schemeClr>
              </a:buClr>
              <a:defRPr/>
            </a:lvl1pPr>
            <a:lvl2pPr>
              <a:buClr>
                <a:schemeClr val="accent1">
                  <a:lumMod val="50000"/>
                </a:schemeClr>
              </a:buClr>
              <a:defRPr/>
            </a:lvl2pPr>
            <a:lvl3pPr marL="1371600" indent="-457200">
              <a:buClr>
                <a:schemeClr val="accent1">
                  <a:lumMod val="50000"/>
                </a:schemeClr>
              </a:buClr>
              <a:buFont typeface="+mj-ea"/>
              <a:buAutoNum type="circleNumDbPlain"/>
              <a:defRPr/>
            </a:lvl3pPr>
            <a:lvl4pPr>
              <a:buClr>
                <a:schemeClr val="accent1">
                  <a:lumMod val="50000"/>
                </a:schemeClr>
              </a:buClr>
              <a:defRPr/>
            </a:lvl4pPr>
            <a:lvl5pPr>
              <a:buClr>
                <a:schemeClr val="accent1">
                  <a:lumMod val="50000"/>
                </a:schemeClr>
              </a:buClr>
              <a:defRPr/>
            </a:lvl5pPr>
          </a:lstStyle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1"/>
            <a:ext cx="1905000" cy="3048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333375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1"/>
            <a:ext cx="1905000" cy="3048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C20573-3289-454F-8D52-B425D6FDC59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8507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7C8E524-C947-4745-9C9B-0035D1C2DAF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61963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3850" y="260350"/>
            <a:ext cx="8134350" cy="865188"/>
          </a:xfrm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マスター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85800" y="1828800"/>
            <a:ext cx="3810000" cy="4114800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828800"/>
            <a:ext cx="3810000" cy="4114800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FB4364-5E09-40CF-9100-5C5CD1C1FFFD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1453385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AAAB76-7E96-49C3-9B19-5EE728BF62E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4702981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23850" y="260350"/>
            <a:ext cx="8134350" cy="865188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920C2-911D-4C14-BE6B-C8F50791F43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313919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1A70F1-004C-413D-8D02-AB50BB1D5DE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860107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BE64B8-ABF2-47B3-A88C-BCC35EB7241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370398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1258888" y="6524625"/>
            <a:ext cx="6848475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239000" y="6553200"/>
            <a:ext cx="1905000" cy="457200"/>
          </a:xfrm>
          <a:prstGeom prst="rect">
            <a:avLst/>
          </a:prstGeo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B8B0C6-74A3-4BCD-BA76-16B1C97EF68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432161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A7E91D4F-E445-4592-A373-7B9F26C3401F}"/>
              </a:ext>
            </a:extLst>
          </p:cNvPr>
          <p:cNvSpPr/>
          <p:nvPr userDrawn="1"/>
        </p:nvSpPr>
        <p:spPr>
          <a:xfrm>
            <a:off x="0" y="-1"/>
            <a:ext cx="9144000" cy="1154113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Rectangle 2">
            <a:extLst>
              <a:ext uri="{FF2B5EF4-FFF2-40B4-BE49-F238E27FC236}">
                <a16:creationId xmlns:a16="http://schemas.microsoft.com/office/drawing/2014/main" id="{043DAE63-674C-408B-933C-7D8EE3533E8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white">
          <a:xfrm>
            <a:off x="323850" y="260350"/>
            <a:ext cx="8134350" cy="865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dirty="0"/>
              <a:t>マスタ タイトルの書式設定</a:t>
            </a:r>
          </a:p>
        </p:txBody>
      </p:sp>
      <p:sp>
        <p:nvSpPr>
          <p:cNvPr id="11" name="Rectangle 3">
            <a:extLst>
              <a:ext uri="{FF2B5EF4-FFF2-40B4-BE49-F238E27FC236}">
                <a16:creationId xmlns:a16="http://schemas.microsoft.com/office/drawing/2014/main" id="{2844A8B0-F34A-4759-934B-5249DCA966C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268413"/>
            <a:ext cx="7772400" cy="4897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dirty="0"/>
              <a:t>マスタ テキストの書式設定</a:t>
            </a:r>
          </a:p>
          <a:p>
            <a:pPr marL="360000" lvl="1" indent="0" algn="l" rtl="0" eaLnBrk="0" fontAlgn="base" hangingPunct="0">
              <a:spcBef>
                <a:spcPts val="600"/>
              </a:spcBef>
              <a:spcAft>
                <a:spcPct val="0"/>
              </a:spcAft>
              <a:buClr>
                <a:schemeClr val="bg1">
                  <a:lumMod val="75000"/>
                </a:schemeClr>
              </a:buClr>
              <a:buSzPct val="100000"/>
              <a:buFont typeface="Wingdings" panose="05000000000000000000" pitchFamily="2" charset="2"/>
              <a:buNone/>
            </a:pPr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marL="1200150" lvl="2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bg1">
                  <a:lumMod val="75000"/>
                </a:schemeClr>
              </a:buClr>
              <a:buSzPct val="100000"/>
              <a:buFont typeface="Wingdings" panose="05000000000000000000" pitchFamily="2" charset="2"/>
              <a:buChar char="l"/>
            </a:pPr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marL="1543050" lvl="3" indent="-1714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bg1">
                  <a:lumMod val="75000"/>
                </a:schemeClr>
              </a:buClr>
              <a:buSzPct val="100000"/>
              <a:buFont typeface="Wingdings" panose="05000000000000000000" pitchFamily="2" charset="2"/>
              <a:buChar char="l"/>
            </a:pPr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marL="2000250" lvl="4" indent="-1714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bg1">
                  <a:lumMod val="75000"/>
                </a:schemeClr>
              </a:buClr>
              <a:buSzPct val="100000"/>
              <a:buFont typeface="Wingdings" panose="05000000000000000000" pitchFamily="2" charset="2"/>
              <a:buChar char="l"/>
            </a:pPr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</a:p>
        </p:txBody>
      </p:sp>
      <p:sp>
        <p:nvSpPr>
          <p:cNvPr id="12" name="Rectangle 5">
            <a:extLst>
              <a:ext uri="{FF2B5EF4-FFF2-40B4-BE49-F238E27FC236}">
                <a16:creationId xmlns:a16="http://schemas.microsoft.com/office/drawing/2014/main" id="{4A8B7456-3F8C-459E-9239-EDED2CAC0768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258888" y="6524625"/>
            <a:ext cx="6848475" cy="333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 b="0">
                <a:solidFill>
                  <a:schemeClr val="accent1">
                    <a:lumMod val="75000"/>
                  </a:schemeClr>
                </a:solidFill>
                <a:latin typeface="Century Gothic" panose="020B0502020202020204" pitchFamily="34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13" name="Rectangle 6">
            <a:extLst>
              <a:ext uri="{FF2B5EF4-FFF2-40B4-BE49-F238E27FC236}">
                <a16:creationId xmlns:a16="http://schemas.microsoft.com/office/drawing/2014/main" id="{EF680F1F-4918-4D7C-99C9-4259C1F66ED5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6597650"/>
            <a:ext cx="1905000" cy="260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100" b="0">
                <a:solidFill>
                  <a:schemeClr val="accent1">
                    <a:lumMod val="75000"/>
                  </a:schemeClr>
                </a:solidFill>
                <a:latin typeface="Century Gothic" panose="020B0502020202020204" pitchFamily="34" charset="0"/>
              </a:defRPr>
            </a:lvl1pPr>
          </a:lstStyle>
          <a:p>
            <a:pPr>
              <a:defRPr/>
            </a:pPr>
            <a:fld id="{4DBE9989-8CEC-4646-8404-07EA16C86994}" type="slidenum">
              <a:rPr lang="ja-JP" altLang="en-US" smtClean="0"/>
              <a:pPr>
                <a:defRPr/>
              </a:pPr>
              <a:t>‹#›</a:t>
            </a:fld>
            <a:endParaRPr lang="ja-JP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3" r:id="rId1"/>
    <p:sldLayoutId id="2147483733" r:id="rId2"/>
    <p:sldLayoutId id="2147483734" r:id="rId3"/>
    <p:sldLayoutId id="2147483735" r:id="rId4"/>
    <p:sldLayoutId id="2147483736" r:id="rId5"/>
    <p:sldLayoutId id="2147483737" r:id="rId6"/>
    <p:sldLayoutId id="2147483738" r:id="rId7"/>
    <p:sldLayoutId id="2147483739" r:id="rId8"/>
    <p:sldLayoutId id="2147483740" r:id="rId9"/>
    <p:sldLayoutId id="2147483741" r:id="rId10"/>
    <p:sldLayoutId id="2147483742" r:id="rId11"/>
  </p:sldLayoutIdLst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lang="ja-JP" altLang="en-US" sz="3000" b="1" dirty="0">
          <a:solidFill>
            <a:schemeClr val="bg1"/>
          </a:solidFill>
          <a:latin typeface="游ゴシック" panose="020B0400000000000000" pitchFamily="50" charset="-128"/>
          <a:ea typeface="游ゴシック" panose="020B0400000000000000" pitchFamily="50" charset="-128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000">
          <a:solidFill>
            <a:srgbClr val="663300"/>
          </a:solidFill>
          <a:latin typeface="HGP平成丸ｺﾞｼｯｸ体W8" pitchFamily="50" charset="-128"/>
          <a:ea typeface="HGP平成丸ｺﾞｼｯｸ体W8" pitchFamily="50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000">
          <a:solidFill>
            <a:srgbClr val="663300"/>
          </a:solidFill>
          <a:latin typeface="HGP平成丸ｺﾞｼｯｸ体W8" pitchFamily="50" charset="-128"/>
          <a:ea typeface="HGP平成丸ｺﾞｼｯｸ体W8" pitchFamily="50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000">
          <a:solidFill>
            <a:srgbClr val="663300"/>
          </a:solidFill>
          <a:latin typeface="HGP平成丸ｺﾞｼｯｸ体W8" pitchFamily="50" charset="-128"/>
          <a:ea typeface="HGP平成丸ｺﾞｼｯｸ体W8" pitchFamily="50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000">
          <a:solidFill>
            <a:srgbClr val="663300"/>
          </a:solidFill>
          <a:latin typeface="HGP平成丸ｺﾞｼｯｸ体W8" pitchFamily="50" charset="-128"/>
          <a:ea typeface="HGP平成丸ｺﾞｼｯｸ体W8" pitchFamily="50" charset="-128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rgbClr val="663300"/>
          </a:solidFill>
          <a:latin typeface="Arial" charset="0"/>
          <a:ea typeface="ヒラギノ角ゴ Pro W6" charset="-128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rgbClr val="663300"/>
          </a:solidFill>
          <a:latin typeface="Arial" charset="0"/>
          <a:ea typeface="ヒラギノ角ゴ Pro W6" charset="-128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rgbClr val="663300"/>
          </a:solidFill>
          <a:latin typeface="Arial" charset="0"/>
          <a:ea typeface="ヒラギノ角ゴ Pro W6" charset="-128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kumimoji="1" sz="4400">
          <a:solidFill>
            <a:srgbClr val="663300"/>
          </a:solidFill>
          <a:latin typeface="Arial" charset="0"/>
          <a:ea typeface="ヒラギノ角ゴ Pro W6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>
            <a:lumMod val="60000"/>
            <a:lumOff val="40000"/>
          </a:schemeClr>
        </a:buClr>
        <a:buSzPct val="100000"/>
        <a:buFont typeface="Wingdings" panose="05000000000000000000" pitchFamily="2" charset="2"/>
        <a:buChar char="l"/>
        <a:defRPr kumimoji="1" lang="ja-JP" altLang="en-US" sz="2000" dirty="0">
          <a:solidFill>
            <a:schemeClr val="accent6">
              <a:lumMod val="60000"/>
              <a:lumOff val="40000"/>
            </a:schemeClr>
          </a:solidFill>
          <a:latin typeface="游ゴシック Medium" panose="020B0500000000000000" pitchFamily="50" charset="-128"/>
          <a:ea typeface="游ゴシック Medium" panose="020B0500000000000000" pitchFamily="50" charset="-128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rgbClr val="3C8C93"/>
        </a:buClr>
        <a:buSzPct val="100000"/>
        <a:buFont typeface="Wingdings" pitchFamily="2" charset="2"/>
        <a:buChar char="l"/>
        <a:defRPr kumimoji="1" lang="ja-JP" altLang="en-US" sz="1400" dirty="0">
          <a:solidFill>
            <a:schemeClr val="accent1">
              <a:lumMod val="50000"/>
            </a:schemeClr>
          </a:solidFill>
          <a:latin typeface="游ゴシック" panose="020B0400000000000000" pitchFamily="50" charset="-128"/>
          <a:ea typeface="游ゴシック" panose="020B0400000000000000" pitchFamily="50" charset="-128"/>
          <a:cs typeface="メイリオ" pitchFamily="50" charset="-128"/>
        </a:defRPr>
      </a:lvl2pPr>
      <a:lvl3pPr marL="1257300" indent="-342900" algn="l" rtl="0" eaLnBrk="0" fontAlgn="base" hangingPunct="0">
        <a:spcBef>
          <a:spcPct val="20000"/>
        </a:spcBef>
        <a:spcAft>
          <a:spcPct val="0"/>
        </a:spcAft>
        <a:buClr>
          <a:srgbClr val="3C8C93"/>
        </a:buClr>
        <a:buSzPct val="100000"/>
        <a:buFont typeface="ヒラギノ角ゴ Pro W6"/>
        <a:buAutoNum type="circleNumDbPlain"/>
        <a:defRPr kumimoji="1" lang="ja-JP" altLang="en-US" sz="1400" dirty="0">
          <a:solidFill>
            <a:schemeClr val="accent1">
              <a:lumMod val="50000"/>
            </a:schemeClr>
          </a:solidFill>
          <a:latin typeface="游ゴシック" panose="020B0400000000000000" pitchFamily="50" charset="-128"/>
          <a:ea typeface="游ゴシック" panose="020B0400000000000000" pitchFamily="50" charset="-128"/>
          <a:cs typeface="メイリオ" pitchFamily="50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rgbClr val="3C8C93"/>
        </a:buClr>
        <a:buSzPct val="100000"/>
        <a:buFont typeface="Wingdings" pitchFamily="2" charset="2"/>
        <a:buChar char="l"/>
        <a:defRPr kumimoji="1" lang="ja-JP" altLang="en-US" sz="1200" dirty="0">
          <a:solidFill>
            <a:schemeClr val="accent1">
              <a:lumMod val="50000"/>
            </a:schemeClr>
          </a:solidFill>
          <a:latin typeface="游ゴシック" panose="020B0400000000000000" pitchFamily="50" charset="-128"/>
          <a:ea typeface="游ゴシック" panose="020B0400000000000000" pitchFamily="50" charset="-128"/>
          <a:cs typeface="メイリオ" pitchFamily="50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rgbClr val="3C8C93"/>
        </a:buClr>
        <a:buSzPct val="100000"/>
        <a:buFont typeface="Wingdings" pitchFamily="2" charset="2"/>
        <a:buChar char="l"/>
        <a:defRPr kumimoji="1" lang="ja-JP" altLang="en-US" sz="1200" dirty="0">
          <a:solidFill>
            <a:schemeClr val="accent1">
              <a:lumMod val="50000"/>
            </a:schemeClr>
          </a:solidFill>
          <a:latin typeface="游ゴシック" panose="020B0400000000000000" pitchFamily="50" charset="-128"/>
          <a:ea typeface="游ゴシック" panose="020B0400000000000000" pitchFamily="50" charset="-128"/>
          <a:cs typeface="メイリオ" pitchFamily="50" charset="-128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SzPct val="100000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SzPct val="100000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SzPct val="100000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SzPct val="100000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タイトル 1">
            <a:extLst>
              <a:ext uri="{FF2B5EF4-FFF2-40B4-BE49-F238E27FC236}">
                <a16:creationId xmlns:a16="http://schemas.microsoft.com/office/drawing/2014/main" id="{7681A67C-3D52-46EF-B784-05C681BB8E73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2532063"/>
            <a:ext cx="9144000" cy="1143000"/>
          </a:xfrm>
        </p:spPr>
        <p:txBody>
          <a:bodyPr/>
          <a:lstStyle/>
          <a:p>
            <a:pPr algn="ctr" eaLnBrk="1" hangingPunct="1"/>
            <a:r>
              <a:rPr lang="ja-JP" altLang="en-US" dirty="0"/>
              <a:t>賞与原資の計算について</a:t>
            </a:r>
          </a:p>
        </p:txBody>
      </p:sp>
      <p:sp>
        <p:nvSpPr>
          <p:cNvPr id="8196" name="サブタイトル 2">
            <a:extLst>
              <a:ext uri="{FF2B5EF4-FFF2-40B4-BE49-F238E27FC236}">
                <a16:creationId xmlns:a16="http://schemas.microsoft.com/office/drawing/2014/main" id="{F13A482B-C1F1-4777-954F-76B4BD3BE27F}"/>
              </a:ext>
            </a:extLst>
          </p:cNvPr>
          <p:cNvSpPr txBox="1">
            <a:spLocks noChangeArrowheads="1"/>
          </p:cNvSpPr>
          <p:nvPr/>
        </p:nvSpPr>
        <p:spPr bwMode="white">
          <a:xfrm>
            <a:off x="25400" y="4724400"/>
            <a:ext cx="9144000" cy="504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>
            <a:defPPr>
              <a:defRPr lang="ja-JP"/>
            </a:defPPr>
            <a:lvl1pPr marL="0" algn="ctr" defTabSz="914400" eaLnBrk="1" latinLnBrk="0" hangingPunct="1">
              <a:spcBef>
                <a:spcPct val="20000"/>
              </a:spcBef>
              <a:buSzPct val="100000"/>
              <a:defRPr sz="2400" kern="0">
                <a:solidFill>
                  <a:schemeClr val="bg1"/>
                </a:solidFill>
                <a:latin typeface="游ゴシック Medium" panose="020B0500000000000000" pitchFamily="50" charset="-128"/>
                <a:ea typeface="游ゴシック Medium" panose="020B0500000000000000" pitchFamily="50" charset="-128"/>
                <a:cs typeface="+mn-cs"/>
              </a:defRPr>
            </a:lvl1pPr>
            <a:lvl2pPr defTabSz="914400" eaLnBrk="1" latinLnBrk="0" hangingPunct="1">
              <a:defRPr sz="1800">
                <a:latin typeface="+mn-lt"/>
                <a:ea typeface="+mn-ea"/>
                <a:cs typeface="+mn-cs"/>
              </a:defRPr>
            </a:lvl2pPr>
            <a:lvl3pPr defTabSz="914400" eaLnBrk="1" latinLnBrk="0" hangingPunct="1">
              <a:defRPr sz="1800">
                <a:latin typeface="+mn-lt"/>
                <a:ea typeface="+mn-ea"/>
                <a:cs typeface="+mn-cs"/>
              </a:defRPr>
            </a:lvl3pPr>
            <a:lvl4pPr defTabSz="914400" eaLnBrk="1" latinLnBrk="0" hangingPunct="1">
              <a:defRPr sz="1800">
                <a:latin typeface="+mn-lt"/>
                <a:ea typeface="+mn-ea"/>
                <a:cs typeface="+mn-cs"/>
              </a:defRPr>
            </a:lvl4pPr>
            <a:lvl5pPr defTabSz="914400" eaLnBrk="1" latinLnBrk="0" hangingPunct="1">
              <a:defRPr sz="1800">
                <a:latin typeface="+mn-lt"/>
                <a:ea typeface="+mn-ea"/>
                <a:cs typeface="+mn-cs"/>
              </a:defRPr>
            </a:lvl5pPr>
            <a:lvl6pPr>
              <a:defRPr sz="1800">
                <a:latin typeface="+mn-lt"/>
                <a:ea typeface="+mn-ea"/>
                <a:cs typeface="+mn-cs"/>
              </a:defRPr>
            </a:lvl6pPr>
            <a:lvl7pPr>
              <a:defRPr sz="1800">
                <a:latin typeface="+mn-lt"/>
                <a:ea typeface="+mn-ea"/>
                <a:cs typeface="+mn-cs"/>
              </a:defRPr>
            </a:lvl7pPr>
            <a:lvl8pPr>
              <a:defRPr sz="1800">
                <a:latin typeface="+mn-lt"/>
                <a:ea typeface="+mn-ea"/>
                <a:cs typeface="+mn-cs"/>
              </a:defRPr>
            </a:lvl8pPr>
            <a:lvl9pPr>
              <a:defRPr sz="1800">
                <a:latin typeface="+mn-lt"/>
                <a:ea typeface="+mn-ea"/>
                <a:cs typeface="+mn-cs"/>
              </a:defRPr>
            </a:lvl9pPr>
          </a:lstStyle>
          <a:p>
            <a:r>
              <a:rPr lang="ja-JP" altLang="en-US" dirty="0"/>
              <a:t>株式会社</a:t>
            </a:r>
            <a:r>
              <a:rPr lang="en-US" altLang="ja-JP" dirty="0"/>
              <a:t>ABCY</a:t>
            </a:r>
          </a:p>
        </p:txBody>
      </p:sp>
      <p:sp>
        <p:nvSpPr>
          <p:cNvPr id="6" name="サブタイトル 2">
            <a:extLst>
              <a:ext uri="{FF2B5EF4-FFF2-40B4-BE49-F238E27FC236}">
                <a16:creationId xmlns:a16="http://schemas.microsoft.com/office/drawing/2014/main" id="{DD9F809F-6218-435C-AC0B-B441B9147FD5}"/>
              </a:ext>
            </a:extLst>
          </p:cNvPr>
          <p:cNvSpPr txBox="1">
            <a:spLocks/>
          </p:cNvSpPr>
          <p:nvPr/>
        </p:nvSpPr>
        <p:spPr bwMode="white">
          <a:xfrm>
            <a:off x="0" y="3860800"/>
            <a:ext cx="9144000" cy="43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>
            <a:defPPr>
              <a:defRPr lang="ja-JP"/>
            </a:defPPr>
            <a:lvl1pPr algn="ctr" eaLnBrk="1" hangingPunct="1">
              <a:spcBef>
                <a:spcPct val="20000"/>
              </a:spcBef>
              <a:buSzPct val="100000"/>
              <a:defRPr sz="2000" kern="0">
                <a:solidFill>
                  <a:schemeClr val="bg1"/>
                </a:solidFill>
                <a:latin typeface="游ゴシック Medium" panose="020B0500000000000000" pitchFamily="50" charset="-128"/>
                <a:ea typeface="游ゴシック Medium" panose="020B0500000000000000" pitchFamily="50" charset="-128"/>
                <a:cs typeface="+mn-cs"/>
              </a:defRPr>
            </a:lvl1pPr>
            <a:lvl2pPr eaLnBrk="0" hangingPunct="0"/>
            <a:lvl3pPr eaLnBrk="0" hangingPunct="0"/>
            <a:lvl4pPr eaLnBrk="0" hangingPunct="0"/>
            <a:lvl5pPr eaLnBrk="0" hangingPunct="0"/>
          </a:lstStyle>
          <a:p>
            <a:r>
              <a:rPr lang="en-US" altLang="ja-JP" dirty="0"/>
              <a:t>2024</a:t>
            </a:r>
            <a:r>
              <a:rPr lang="ja-JP" altLang="en-US" dirty="0"/>
              <a:t>年○月○日</a:t>
            </a:r>
          </a:p>
        </p:txBody>
      </p:sp>
      <p:sp>
        <p:nvSpPr>
          <p:cNvPr id="2" name="フッター プレースホルダー 1">
            <a:extLst>
              <a:ext uri="{FF2B5EF4-FFF2-40B4-BE49-F238E27FC236}">
                <a16:creationId xmlns:a16="http://schemas.microsoft.com/office/drawing/2014/main" id="{ED9E3264-44C9-4DE4-92DB-957E86668033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9" name="テキスト ボックス 6">
            <a:extLst>
              <a:ext uri="{FF2B5EF4-FFF2-40B4-BE49-F238E27FC236}">
                <a16:creationId xmlns:a16="http://schemas.microsoft.com/office/drawing/2014/main" id="{6BA3C5EE-9CF1-4779-8282-56FF541B431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75239" y="4026456"/>
            <a:ext cx="3155505" cy="2831544"/>
          </a:xfrm>
          <a:prstGeom prst="rect">
            <a:avLst/>
          </a:prstGeom>
          <a:solidFill>
            <a:srgbClr val="FFFF99"/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defRPr kumimoji="1" sz="1400">
                <a:solidFill>
                  <a:schemeClr val="tx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 sz="2200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2pPr>
            <a:lvl3pPr marL="1371600" indent="-4572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kumimoji="1" sz="2000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9pPr>
          </a:lstStyle>
          <a:p>
            <a:pPr marL="228600" indent="-228600" eaLnBrk="1" hangingPunct="1">
              <a:spcBef>
                <a:spcPct val="0"/>
              </a:spcBef>
              <a:buClrTx/>
              <a:buSzTx/>
              <a:buFont typeface="+mj-lt"/>
              <a:buAutoNum type="arabicPeriod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「○○式人事制度」の「○○」を社長様の名前にしてください。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lt"/>
              <a:buAutoNum type="arabicPeriod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日付は発表日に変更してください。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lt"/>
              <a:buAutoNum type="arabicPeriod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「株式会社</a:t>
            </a:r>
            <a:r>
              <a:rPr lang="en-US" altLang="ja-JP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ABCY</a:t>
            </a: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」を御社名に変更してください。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lt"/>
              <a:buAutoNum type="arabicPeriod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コピーライトを御社名に変更してください。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eaLnBrk="1" hangingPunct="1">
              <a:spcBef>
                <a:spcPts val="600"/>
              </a:spcBef>
              <a:buClrTx/>
              <a:buSzTx/>
              <a:buFontTx/>
              <a:buNone/>
            </a:pPr>
            <a:r>
              <a:rPr lang="en-US" altLang="ja-JP" sz="16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【</a:t>
            </a:r>
            <a:r>
              <a:rPr lang="ja-JP" altLang="en-US" sz="16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コピーライト変更方法</a:t>
            </a:r>
            <a:r>
              <a:rPr lang="en-US" altLang="ja-JP" sz="16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】</a:t>
            </a:r>
          </a:p>
          <a:p>
            <a:pPr marL="228600" indent="-228600" eaLnBrk="1" hangingPunct="1">
              <a:spcBef>
                <a:spcPct val="0"/>
              </a:spcBef>
              <a:buClrTx/>
              <a:buSzTx/>
              <a:buFont typeface="+mj-ea"/>
              <a:buAutoNum type="circleNumDbPlain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画面上のメニュー「挿入」→「ヘッダーとフッター」をクリック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ea"/>
              <a:buAutoNum type="circleNumDbPlain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フッターを御社名に変更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28600" indent="-228600" eaLnBrk="1" hangingPunct="1">
              <a:spcBef>
                <a:spcPts val="600"/>
              </a:spcBef>
              <a:buClrTx/>
              <a:buSzTx/>
              <a:buFont typeface="+mj-ea"/>
              <a:buAutoNum type="circleNumDbPlain"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「すべてに適用」をクリック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E7FC0ACE-83F2-4532-A9CB-001780803A4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-991" y="0"/>
            <a:ext cx="4572991" cy="2031325"/>
          </a:xfrm>
          <a:prstGeom prst="rect">
            <a:avLst/>
          </a:prstGeom>
          <a:solidFill>
            <a:srgbClr val="FFFF99"/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defRPr kumimoji="1" sz="1400">
                <a:solidFill>
                  <a:schemeClr val="tx1"/>
                </a:solidFill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 sz="2200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2pPr>
            <a:lvl3pPr marL="1371600" indent="-4572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kumimoji="1" sz="2000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 kumimoji="1">
                <a:solidFill>
                  <a:schemeClr val="tx1"/>
                </a:solidFill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9pPr>
          </a:lstStyle>
          <a:p>
            <a:pPr marL="285750" indent="-285750"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</a:pPr>
            <a:r>
              <a:rPr lang="ja-JP" altLang="en-US" sz="18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黄色のテキストボックスは確認・変更後、</a:t>
            </a:r>
            <a:r>
              <a:rPr lang="ja-JP" altLang="en-US" sz="1800" u="sng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削除してください</a:t>
            </a:r>
            <a:r>
              <a:rPr lang="ja-JP" altLang="en-US" sz="18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。</a:t>
            </a:r>
          </a:p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endParaRPr lang="en-US" altLang="ja-JP" sz="18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  <a:p>
            <a:pPr marL="285750" indent="-285750"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</a:pPr>
            <a:r>
              <a:rPr lang="ja-JP" altLang="en-US" sz="18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社内に発表する際の基本的な資料をまとめています。これ以外の資料を発表する際は</a:t>
            </a:r>
            <a:r>
              <a:rPr lang="ja-JP" altLang="en-US" sz="1800" u="sng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必ず事前（最低でも発表２週間前）にご相談ください</a:t>
            </a:r>
            <a:r>
              <a:rPr lang="ja-JP" altLang="en-US" sz="18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</a:rPr>
              <a:t>。</a:t>
            </a:r>
            <a:endParaRPr lang="en-US" altLang="ja-JP" sz="18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タイトル 1">
            <a:extLst>
              <a:ext uri="{FF2B5EF4-FFF2-40B4-BE49-F238E27FC236}">
                <a16:creationId xmlns:a16="http://schemas.microsoft.com/office/drawing/2014/main" id="{9F046927-3602-4C10-9E5B-12A4F1B9903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１．賞与原資の計算について</a:t>
            </a:r>
          </a:p>
        </p:txBody>
      </p:sp>
      <p:sp>
        <p:nvSpPr>
          <p:cNvPr id="24579" name="コンテンツ プレースホルダー 2">
            <a:extLst>
              <a:ext uri="{FF2B5EF4-FFF2-40B4-BE49-F238E27FC236}">
                <a16:creationId xmlns:a16="http://schemas.microsoft.com/office/drawing/2014/main" id="{C0C68E13-F8F8-4706-8A4B-487FDF0118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endParaRPr lang="en-US" altLang="ja-JP" dirty="0"/>
          </a:p>
          <a:p>
            <a:pPr lvl="1"/>
            <a:endParaRPr lang="en-US" altLang="ja-JP" dirty="0"/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①夏期賞与の</a:t>
            </a:r>
            <a:r>
              <a:rPr lang="zh-TW" altLang="en-US" dirty="0">
                <a:solidFill>
                  <a:schemeClr val="accent1">
                    <a:lumMod val="50000"/>
                  </a:schemeClr>
                </a:solidFill>
              </a:rPr>
              <a:t>賞与原資　＝　粗利益額　</a:t>
            </a:r>
            <a:r>
              <a:rPr lang="en-US" altLang="zh-TW" dirty="0">
                <a:solidFill>
                  <a:schemeClr val="accent1">
                    <a:lumMod val="50000"/>
                  </a:schemeClr>
                </a:solidFill>
              </a:rPr>
              <a:t>×</a:t>
            </a:r>
            <a:r>
              <a:rPr lang="zh-TW" altLang="en-US" dirty="0">
                <a:solidFill>
                  <a:schemeClr val="accent1">
                    <a:lumMod val="50000"/>
                  </a:schemeClr>
                </a:solidFill>
              </a:rPr>
              <a:t>　○○％</a:t>
            </a:r>
            <a:endParaRPr lang="en-US" altLang="zh-TW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　　　対象期間（○月～○月）</a:t>
            </a:r>
            <a:endParaRPr lang="en-US" altLang="ja-JP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endParaRPr lang="en-US" altLang="ja-JP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②冬期賞与の</a:t>
            </a:r>
            <a:r>
              <a:rPr lang="zh-TW" altLang="en-US" dirty="0">
                <a:solidFill>
                  <a:schemeClr val="accent1">
                    <a:lumMod val="50000"/>
                  </a:schemeClr>
                </a:solidFill>
              </a:rPr>
              <a:t>賞与原資　＝　粗利益額　</a:t>
            </a:r>
            <a:r>
              <a:rPr lang="en-US" altLang="zh-TW" dirty="0">
                <a:solidFill>
                  <a:schemeClr val="accent1">
                    <a:lumMod val="50000"/>
                  </a:schemeClr>
                </a:solidFill>
              </a:rPr>
              <a:t>×</a:t>
            </a:r>
            <a:r>
              <a:rPr lang="zh-TW" altLang="en-US" dirty="0">
                <a:solidFill>
                  <a:schemeClr val="accent1">
                    <a:lumMod val="50000"/>
                  </a:schemeClr>
                </a:solidFill>
              </a:rPr>
              <a:t>　○○％</a:t>
            </a:r>
            <a:endParaRPr lang="en-US" altLang="zh-TW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　　　対象期間（○月～○月）</a:t>
            </a:r>
          </a:p>
          <a:p>
            <a:pPr marL="0" indent="0">
              <a:buNone/>
            </a:pPr>
            <a:endParaRPr lang="ja-JP" altLang="en-US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③決算賞与の賞与原資　＝　経常利益　</a:t>
            </a:r>
            <a:r>
              <a:rPr lang="en-US" altLang="ja-JP" dirty="0">
                <a:solidFill>
                  <a:schemeClr val="accent1">
                    <a:lumMod val="50000"/>
                  </a:schemeClr>
                </a:solidFill>
              </a:rPr>
              <a:t>×</a:t>
            </a: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　○○％</a:t>
            </a:r>
          </a:p>
          <a:p>
            <a:pPr marL="0" indent="0">
              <a:buNone/>
            </a:pPr>
            <a:endParaRPr lang="ja-JP" altLang="en-US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buNone/>
            </a:pPr>
            <a:r>
              <a:rPr lang="ja-JP" altLang="en-US" dirty="0">
                <a:solidFill>
                  <a:schemeClr val="accent1">
                    <a:lumMod val="50000"/>
                  </a:schemeClr>
                </a:solidFill>
              </a:rPr>
              <a:t>皆で教え合って業績を伸ばすことで、賞与原資が増え、全社員の賞与が増えます。</a:t>
            </a:r>
            <a:endParaRPr lang="en-US" altLang="ja-JP" dirty="0">
              <a:solidFill>
                <a:schemeClr val="accent1">
                  <a:lumMod val="50000"/>
                </a:schemeClr>
              </a:solidFill>
            </a:endParaRPr>
          </a:p>
          <a:p>
            <a:pPr lvl="1"/>
            <a:endParaRPr lang="en-US" altLang="ja-JP" dirty="0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8257034-FCB4-4B09-835E-941BED9772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  <p:sp>
        <p:nvSpPr>
          <p:cNvPr id="10246" name="テキスト ボックス 9">
            <a:extLst>
              <a:ext uri="{FF2B5EF4-FFF2-40B4-BE49-F238E27FC236}">
                <a16:creationId xmlns:a16="http://schemas.microsoft.com/office/drawing/2014/main" id="{A1726828-8312-4611-A583-E2FEF1A2C36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436097" y="0"/>
            <a:ext cx="3694400" cy="1015663"/>
          </a:xfrm>
          <a:prstGeom prst="rect">
            <a:avLst/>
          </a:prstGeom>
          <a:solidFill>
            <a:srgbClr val="FFFF99"/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square">
            <a:spAutoFit/>
          </a:bodyPr>
          <a:lstStyle>
            <a:defPPr>
              <a:defRPr lang="ja-JP"/>
            </a:defPPr>
            <a:lvl1pPr marL="228600" indent="-228600" eaLnBrk="1" hangingPunct="1">
              <a:buClrTx/>
              <a:buSzTx/>
              <a:buFont typeface="+mj-lt"/>
              <a:buAutoNum type="arabicPeriod"/>
              <a:defRPr sz="120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 sz="2200"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2pPr>
            <a:lvl3pPr marL="1371600" indent="-4572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sz="2000"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itchFamily="2" charset="2"/>
              <a:buChar char="l"/>
              <a:defRPr>
                <a:latin typeface="HGP平成丸ｺﾞｼｯｸ体W4" pitchFamily="50" charset="-128"/>
                <a:ea typeface="HGP平成丸ｺﾞｼｯｸ体W4" pitchFamily="50" charset="-128"/>
                <a:cs typeface="メイリオ" pitchFamily="50" charset="-128"/>
              </a:defRPr>
            </a:lvl9pPr>
          </a:lstStyle>
          <a:p>
            <a:pPr marL="285750" indent="-285750">
              <a:buFont typeface="HGS平成丸ｺﾞｼｯｸ体W4" panose="020F0500000000000000" pitchFamily="50" charset="-128"/>
              <a:buChar char="※"/>
              <a:defRPr/>
            </a:pPr>
            <a:r>
              <a:rPr lang="ja-JP" altLang="en-US" dirty="0"/>
              <a:t>御社のものに変更してください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永久保存資料／４）その他のツール／賞与原資計算シート○</a:t>
            </a:r>
            <a:r>
              <a:rPr lang="en-US" altLang="ja-JP" dirty="0"/>
              <a:t>_</a:t>
            </a:r>
            <a:r>
              <a:rPr lang="ja-JP" altLang="en-US" dirty="0"/>
              <a:t>○○</a:t>
            </a:r>
            <a:r>
              <a:rPr lang="en-US" altLang="ja-JP" dirty="0"/>
              <a:t>.</a:t>
            </a:r>
            <a:r>
              <a:rPr lang="en-US" altLang="ja-JP" dirty="0" err="1"/>
              <a:t>xls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を用いて分析してください</a:t>
            </a:r>
            <a:endParaRPr lang="en-US" altLang="ja-JP" dirty="0"/>
          </a:p>
          <a:p>
            <a:pPr marL="0" indent="0">
              <a:buNone/>
            </a:pPr>
            <a:r>
              <a:rPr lang="ja-JP" altLang="en-US" dirty="0"/>
              <a:t>（必要な場合は弊社へお送りください）</a:t>
            </a:r>
            <a:endParaRPr lang="en-US" altLang="ja-JP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タイトル 1">
            <a:extLst>
              <a:ext uri="{FF2B5EF4-FFF2-40B4-BE49-F238E27FC236}">
                <a16:creationId xmlns:a16="http://schemas.microsoft.com/office/drawing/2014/main" id="{0A4EF649-142A-4074-8AB1-9B6CFA9EAF9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323850" y="260350"/>
            <a:ext cx="8134350" cy="865188"/>
          </a:xfrm>
        </p:spPr>
        <p:txBody>
          <a:bodyPr/>
          <a:lstStyle/>
          <a:p>
            <a:r>
              <a:rPr lang="ja-JP" altLang="en-US"/>
              <a:t>２．業績評価表について</a:t>
            </a:r>
          </a:p>
        </p:txBody>
      </p:sp>
      <p:sp>
        <p:nvSpPr>
          <p:cNvPr id="11267" name="テキスト ボックス 6">
            <a:extLst>
              <a:ext uri="{FF2B5EF4-FFF2-40B4-BE49-F238E27FC236}">
                <a16:creationId xmlns:a16="http://schemas.microsoft.com/office/drawing/2014/main" id="{74445211-6194-4BE2-BB67-3F75DE27AA9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689850" y="1644650"/>
            <a:ext cx="1000125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635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6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1pPr>
            <a:lvl2pPr marL="742950" indent="-28575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2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2pPr>
            <a:lvl3pPr marL="1143000" indent="-22860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kumimoji="1" sz="20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3pPr>
            <a:lvl4pPr marL="16002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4pPr>
            <a:lvl5pPr marL="20574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ja-JP" altLang="en-US" sz="800">
                <a:latin typeface="Arial" panose="020B0604020202020204" pitchFamily="34" charset="0"/>
                <a:ea typeface="ＭＳ Ｐゴシック" panose="020B0600070205080204" pitchFamily="50" charset="-128"/>
              </a:rPr>
              <a:t>（単位：千円）</a:t>
            </a:r>
          </a:p>
        </p:txBody>
      </p:sp>
      <p:sp>
        <p:nvSpPr>
          <p:cNvPr id="11461" name="テキスト ボックス 9">
            <a:extLst>
              <a:ext uri="{FF2B5EF4-FFF2-40B4-BE49-F238E27FC236}">
                <a16:creationId xmlns:a16="http://schemas.microsoft.com/office/drawing/2014/main" id="{A79EF584-EF2E-485D-BB02-2A1F5D294DA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534025" y="15007"/>
            <a:ext cx="3609975" cy="461665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285750" indent="-28575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6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1pPr>
            <a:lvl2pPr marL="742950" indent="-28575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2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2pPr>
            <a:lvl3pPr marL="1371600" indent="-45720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kumimoji="1" sz="20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3pPr>
            <a:lvl4pPr marL="16002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4pPr>
            <a:lvl5pPr marL="20574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  <a:defRPr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anose="020B0604030504040204" pitchFamily="50" charset="-128"/>
              </a:rPr>
              <a:t>御社のものに変更してください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  <a:cs typeface="メイリオ" panose="020B0604030504040204" pitchFamily="50" charset="-128"/>
            </a:endParaRPr>
          </a:p>
          <a:p>
            <a:pPr marL="0" indent="0" eaLnBrk="1" hangingPunct="1">
              <a:spcBef>
                <a:spcPct val="0"/>
              </a:spcBef>
              <a:buClrTx/>
              <a:buSzTx/>
              <a:buFont typeface="Wingdings" panose="05000000000000000000" pitchFamily="2" charset="2"/>
              <a:buNone/>
              <a:defRPr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anose="020B0604030504040204" pitchFamily="50" charset="-128"/>
              </a:rPr>
              <a:t>  　必要な期間に変更してください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  <a:cs typeface="メイリオ" panose="020B0604030504040204" pitchFamily="50" charset="-128"/>
            </a:endParaRPr>
          </a:p>
        </p:txBody>
      </p:sp>
      <p:graphicFrame>
        <p:nvGraphicFramePr>
          <p:cNvPr id="7" name="コンテンツ プレースホルダ 5">
            <a:extLst>
              <a:ext uri="{FF2B5EF4-FFF2-40B4-BE49-F238E27FC236}">
                <a16:creationId xmlns:a16="http://schemas.microsoft.com/office/drawing/2014/main" id="{13F2FD95-7B4A-45FD-935B-77D610F5ECC1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26903112"/>
              </p:ext>
            </p:extLst>
          </p:nvPr>
        </p:nvGraphicFramePr>
        <p:xfrm>
          <a:off x="471488" y="3802063"/>
          <a:ext cx="8204202" cy="17875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034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</a:tblGrid>
              <a:tr h="255804">
                <a:tc rowSpan="2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91442" marR="91442" marT="45708" marB="45708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10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11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 marL="36000" marR="36000" marT="36000" marB="36000" anchor="ctr"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12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3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5804">
                <a:tc vMerge="1">
                  <a:txBody>
                    <a:bodyPr/>
                    <a:lstStyle/>
                    <a:p>
                      <a:endParaRPr kumimoji="1" lang="ja-JP" altLang="en-US" sz="1000" b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42" marR="91442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42" marR="91442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42" marR="91442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42" marR="91442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42" marR="91442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42" marR="91442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8979">
                <a:tc>
                  <a:txBody>
                    <a:bodyPr/>
                    <a:lstStyle/>
                    <a:p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売　　上　　高</a:t>
                      </a:r>
                    </a:p>
                  </a:txBody>
                  <a:tcPr marL="144003" marR="144003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280,000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320,000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360,000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480,000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18979">
                <a:tc>
                  <a:txBody>
                    <a:bodyPr/>
                    <a:lstStyle/>
                    <a:p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粗　利　益　高</a:t>
                      </a:r>
                    </a:p>
                  </a:txBody>
                  <a:tcPr marL="144003" marR="144003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61,600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70,400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79,200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88,000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96,800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105,600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1897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営　業　利　益</a:t>
                      </a:r>
                    </a:p>
                  </a:txBody>
                  <a:tcPr marL="144003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10,920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12,920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-1,080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11,840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13,840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15,840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768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16,608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9" marR="35999" marT="45722" marB="45722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18979">
                <a:tc>
                  <a:txBody>
                    <a:bodyPr/>
                    <a:lstStyle/>
                    <a:p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賞　与　原　資</a:t>
                      </a:r>
                    </a:p>
                  </a:txBody>
                  <a:tcPr marL="144003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1,232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1,848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-2,464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-616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-616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8" name="コンテンツ プレースホルダ 5">
            <a:extLst>
              <a:ext uri="{FF2B5EF4-FFF2-40B4-BE49-F238E27FC236}">
                <a16:creationId xmlns:a16="http://schemas.microsoft.com/office/drawing/2014/main" id="{0CA3B8F4-4598-4C1D-A372-22AE89588C2A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96626292"/>
              </p:ext>
            </p:extLst>
          </p:nvPr>
        </p:nvGraphicFramePr>
        <p:xfrm>
          <a:off x="469900" y="1911350"/>
          <a:ext cx="8204202" cy="17875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0349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583392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</a:tblGrid>
              <a:tr h="255804">
                <a:tc rowSpan="2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91442" marR="91442" marT="45708" marB="45708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5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 marL="36000" marR="36000" marT="36000" marB="36000" anchor="ctr"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7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9</a:t>
                      </a: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000" b="0" dirty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5804">
                <a:tc vMerge="1">
                  <a:txBody>
                    <a:bodyPr/>
                    <a:lstStyle/>
                    <a:p>
                      <a:endParaRPr kumimoji="1" lang="ja-JP" altLang="en-US" sz="1000" b="0">
                        <a:solidFill>
                          <a:schemeClr val="bg2"/>
                        </a:solidFill>
                      </a:endParaRPr>
                    </a:p>
                  </a:txBody>
                  <a:tcPr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42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42" marR="91442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22" marR="91422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22" marR="91422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22" marR="91422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22" marR="91422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当月</a:t>
                      </a:r>
                    </a:p>
                  </a:txBody>
                  <a:tcPr marL="91422" marR="91422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累計</a:t>
                      </a:r>
                    </a:p>
                  </a:txBody>
                  <a:tcPr marL="91422" marR="91422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8979">
                <a:tc>
                  <a:txBody>
                    <a:bodyPr/>
                    <a:lstStyle/>
                    <a:p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売　　上　　高</a:t>
                      </a:r>
                    </a:p>
                  </a:txBody>
                  <a:tcPr marL="144003" marR="144003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0</a:t>
                      </a: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120,000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160,000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200,000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240,000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18979">
                <a:tc>
                  <a:txBody>
                    <a:bodyPr/>
                    <a:lstStyle/>
                    <a:p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粗　利　益　高</a:t>
                      </a:r>
                    </a:p>
                  </a:txBody>
                  <a:tcPr marL="144003" marR="144003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17,600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26,400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35,200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44,000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52,800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18979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営　業　利　益</a:t>
                      </a:r>
                    </a:p>
                  </a:txBody>
                  <a:tcPr marL="144003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-1,080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4,920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6,920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2,000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8,920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19" marB="45719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18979">
                <a:tc>
                  <a:txBody>
                    <a:bodyPr/>
                    <a:lstStyle/>
                    <a:p>
                      <a:r>
                        <a:rPr kumimoji="1" lang="ja-JP" altLang="en-US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賞　与　原　資</a:t>
                      </a:r>
                    </a:p>
                  </a:txBody>
                  <a:tcPr marL="144003" marR="91442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6000" marR="36000" marT="45708" marB="45708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1,232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1,848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-2,464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-616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0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sz="1000" b="0" dirty="0">
                          <a:solidFill>
                            <a:schemeClr val="bg2"/>
                          </a:solidFill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616</a:t>
                      </a:r>
                      <a:endParaRPr kumimoji="1" lang="ja-JP" altLang="en-US" sz="1000" b="0" dirty="0">
                        <a:solidFill>
                          <a:schemeClr val="bg2"/>
                        </a:solidFill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35993" marR="35993" marT="45713" marB="45713" anchor="ctr">
                    <a:lnL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bg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9" name="フッター プレースホルダー 3">
            <a:extLst>
              <a:ext uri="{FF2B5EF4-FFF2-40B4-BE49-F238E27FC236}">
                <a16:creationId xmlns:a16="http://schemas.microsoft.com/office/drawing/2014/main" id="{1A552C2D-4E80-4568-A5E7-C5B82F5C3F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258888" y="6524625"/>
            <a:ext cx="6848475" cy="333375"/>
          </a:xfrm>
        </p:spPr>
        <p:txBody>
          <a:bodyPr/>
          <a:lstStyle/>
          <a:p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</p:spTree>
  </p:cSld>
  <p:clrMapOvr>
    <a:masterClrMapping/>
  </p:clrMapOvr>
  <p:transition>
    <p:wedg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タイトル 1">
            <a:extLst>
              <a:ext uri="{FF2B5EF4-FFF2-40B4-BE49-F238E27FC236}">
                <a16:creationId xmlns:a16="http://schemas.microsoft.com/office/drawing/2014/main" id="{5AB26B8E-65E6-45EC-A61D-F208F9CD3358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323850" y="260350"/>
            <a:ext cx="8134350" cy="865188"/>
          </a:xfrm>
        </p:spPr>
        <p:txBody>
          <a:bodyPr/>
          <a:lstStyle/>
          <a:p>
            <a:pPr eaLnBrk="1" hangingPunct="1"/>
            <a:r>
              <a:rPr lang="ja-JP" altLang="en-US"/>
              <a:t>３．業績と賞与の支給について</a:t>
            </a:r>
          </a:p>
        </p:txBody>
      </p:sp>
      <p:sp>
        <p:nvSpPr>
          <p:cNvPr id="12291" name="コンテンツ プレースホルダー 2">
            <a:extLst>
              <a:ext uri="{FF2B5EF4-FFF2-40B4-BE49-F238E27FC236}">
                <a16:creationId xmlns:a16="http://schemas.microsoft.com/office/drawing/2014/main" id="{38CAFCCC-5A6A-4469-AAB0-39BA3888CADF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685800" y="2708275"/>
            <a:ext cx="7772400" cy="2449513"/>
          </a:xfrm>
        </p:spPr>
        <p:txBody>
          <a:bodyPr/>
          <a:lstStyle/>
          <a:p>
            <a:pPr eaLnBrk="1" hangingPunct="1">
              <a:buClrTx/>
              <a:buFont typeface="HGP平成丸ｺﾞｼｯｸ体W4" panose="020F0500000000000000" pitchFamily="50" charset="-128"/>
              <a:buChar char="※"/>
              <a:defRPr/>
            </a:pPr>
            <a:r>
              <a:rPr lang="ja-JP" altLang="en-US" sz="2800" dirty="0">
                <a:solidFill>
                  <a:schemeClr val="accent1">
                    <a:lumMod val="50000"/>
                  </a:schemeClr>
                </a:solidFill>
              </a:rPr>
              <a:t>営業利益がマイナスのときには、賞与が出せない可能性があります。</a:t>
            </a:r>
            <a:endParaRPr lang="en-US" altLang="ja-JP" sz="2800" dirty="0">
              <a:solidFill>
                <a:schemeClr val="accent1">
                  <a:lumMod val="50000"/>
                </a:schemeClr>
              </a:solidFill>
            </a:endParaRPr>
          </a:p>
          <a:p>
            <a:pPr marL="400050" lvl="1" indent="0" eaLnBrk="1" hangingPunct="1">
              <a:buClr>
                <a:srgbClr val="3C8C93"/>
              </a:buClr>
              <a:buFont typeface="Wingdings" panose="05000000000000000000" pitchFamily="2" charset="2"/>
              <a:buNone/>
              <a:defRPr/>
            </a:pPr>
            <a:endParaRPr lang="en-US" altLang="ja-JP" sz="2400" dirty="0"/>
          </a:p>
        </p:txBody>
      </p:sp>
      <p:sp>
        <p:nvSpPr>
          <p:cNvPr id="10246" name="テキスト ボックス 9">
            <a:extLst>
              <a:ext uri="{FF2B5EF4-FFF2-40B4-BE49-F238E27FC236}">
                <a16:creationId xmlns:a16="http://schemas.microsoft.com/office/drawing/2014/main" id="{9766D2FA-8253-446A-8071-C5787D6025C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56275" y="0"/>
            <a:ext cx="3387725" cy="830997"/>
          </a:xfrm>
          <a:prstGeom prst="rect">
            <a:avLst/>
          </a:prstGeom>
          <a:solidFill>
            <a:srgbClr val="FFFF99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>
            <a:lvl1pPr marL="285750" indent="-28575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6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1pPr>
            <a:lvl2pPr marL="742950" indent="-28575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 sz="22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2pPr>
            <a:lvl3pPr marL="1371600" indent="-457200">
              <a:spcBef>
                <a:spcPct val="20000"/>
              </a:spcBef>
              <a:buClr>
                <a:srgbClr val="3C8C93"/>
              </a:buClr>
              <a:buSzPct val="100000"/>
              <a:buFont typeface="ヒラギノ角ゴ Pro W6"/>
              <a:buAutoNum type="circleNumDbPlain"/>
              <a:defRPr kumimoji="1" sz="2000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3pPr>
            <a:lvl4pPr marL="16002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4pPr>
            <a:lvl5pPr marL="2057400" indent="-228600">
              <a:spcBef>
                <a:spcPct val="20000"/>
              </a:spcBef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3C8C93"/>
              </a:buClr>
              <a:buSzPct val="100000"/>
              <a:buFont typeface="Wingdings" panose="05000000000000000000" pitchFamily="2" charset="2"/>
              <a:buChar char="l"/>
              <a:defRPr kumimoji="1">
                <a:solidFill>
                  <a:schemeClr val="tx1"/>
                </a:solidFill>
                <a:latin typeface="HGP平成丸ｺﾞｼｯｸ体W4" panose="020F0500000000000000" pitchFamily="50" charset="-128"/>
                <a:ea typeface="HGP平成丸ｺﾞｼｯｸ体W4" panose="020F0500000000000000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  <a:defRPr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anose="020B0604030504040204" pitchFamily="50" charset="-128"/>
              </a:rPr>
              <a:t>業績の種類は、御社のものに変更してください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  <a:cs typeface="メイリオ" panose="020B0604030504040204" pitchFamily="50" charset="-128"/>
            </a:endParaRPr>
          </a:p>
          <a:p>
            <a:pPr eaLnBrk="1" hangingPunct="1">
              <a:spcBef>
                <a:spcPct val="0"/>
              </a:spcBef>
              <a:buClrTx/>
              <a:buSzTx/>
              <a:buFont typeface="HGS平成丸ｺﾞｼｯｸ体W4" panose="020F0500000000000000" pitchFamily="50" charset="-128"/>
              <a:buChar char="※"/>
              <a:defRPr/>
            </a:pPr>
            <a:r>
              <a:rPr lang="ja-JP" altLang="en-US" sz="1200" dirty="0">
                <a:solidFill>
                  <a:schemeClr val="accent1">
                    <a:lumMod val="50000"/>
                  </a:schemeClr>
                </a:solidFill>
                <a:latin typeface="游ゴシック" panose="020B0400000000000000" pitchFamily="50" charset="-128"/>
                <a:ea typeface="游ゴシック" panose="020B0400000000000000" pitchFamily="50" charset="-128"/>
                <a:cs typeface="メイリオ" panose="020B0604030504040204" pitchFamily="50" charset="-128"/>
              </a:rPr>
              <a:t>賞与決定シミュレーションでお確かめの上、基準を変更してください</a:t>
            </a:r>
            <a:endParaRPr lang="en-US" altLang="ja-JP" sz="1200" dirty="0">
              <a:solidFill>
                <a:schemeClr val="accent1">
                  <a:lumMod val="50000"/>
                </a:schemeClr>
              </a:solidFill>
              <a:latin typeface="游ゴシック" panose="020B0400000000000000" pitchFamily="50" charset="-128"/>
              <a:ea typeface="游ゴシック" panose="020B0400000000000000" pitchFamily="50" charset="-128"/>
              <a:cs typeface="メイリオ" panose="020B0604030504040204" pitchFamily="50" charset="-128"/>
            </a:endParaRPr>
          </a:p>
        </p:txBody>
      </p:sp>
      <p:sp>
        <p:nvSpPr>
          <p:cNvPr id="8" name="フッター プレースホルダー 3">
            <a:extLst>
              <a:ext uri="{FF2B5EF4-FFF2-40B4-BE49-F238E27FC236}">
                <a16:creationId xmlns:a16="http://schemas.microsoft.com/office/drawing/2014/main" id="{6CE4C8CD-8B49-4FFF-B622-15B7D863FB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258888" y="6524625"/>
            <a:ext cx="6848475" cy="333375"/>
          </a:xfrm>
        </p:spPr>
        <p:txBody>
          <a:bodyPr/>
          <a:lstStyle/>
          <a:p>
            <a:r>
              <a:rPr lang="en-US" altLang="ja-JP"/>
              <a:t>Copyright 2024 ENTOENTO Co. Ltd. All Rights Reserved.</a:t>
            </a:r>
            <a:endParaRPr lang="ja-JP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海風味">
  <a:themeElements>
    <a:clrScheme name="Office テーマ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 テーマ">
      <a:majorFont>
        <a:latin typeface="Arial"/>
        <a:ea typeface="ヒラギノ角ゴ Pro W6"/>
        <a:cs typeface=""/>
      </a:majorFont>
      <a:minorFont>
        <a:latin typeface="Arial"/>
        <a:ea typeface="Osaka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テーマ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テーマ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テーマ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1223</TotalTime>
  <Words>563</Words>
  <Application>Microsoft Office PowerPoint</Application>
  <PresentationFormat>画面に合わせる (4:3)</PresentationFormat>
  <Paragraphs>183</Paragraphs>
  <Slides>4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10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5" baseType="lpstr">
      <vt:lpstr>HGP平成丸ｺﾞｼｯｸ体W4</vt:lpstr>
      <vt:lpstr>HGP平成丸ｺﾞｼｯｸ体W8</vt:lpstr>
      <vt:lpstr>HGS平成丸ｺﾞｼｯｸ体W4</vt:lpstr>
      <vt:lpstr>ヒラギノ角ゴ Pro W6</vt:lpstr>
      <vt:lpstr>游ゴシック</vt:lpstr>
      <vt:lpstr>游ゴシック Medium</vt:lpstr>
      <vt:lpstr>Arial</vt:lpstr>
      <vt:lpstr>Calibri</vt:lpstr>
      <vt:lpstr>Century Gothic</vt:lpstr>
      <vt:lpstr>Wingdings</vt:lpstr>
      <vt:lpstr>海風味</vt:lpstr>
      <vt:lpstr>賞与原資の計算について</vt:lpstr>
      <vt:lpstr>１．賞与原資の計算について</vt:lpstr>
      <vt:lpstr>２．業績評価表について</vt:lpstr>
      <vt:lpstr>３．業績と賞与の支給について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発表資料事例（賞与原資の計算について）</dc:title>
  <dc:creator>ENTOENTO</dc:creator>
  <cp:lastModifiedBy>ENTOENTO</cp:lastModifiedBy>
  <cp:revision>129</cp:revision>
  <cp:lastPrinted>2020-08-23T23:24:34Z</cp:lastPrinted>
  <dcterms:created xsi:type="dcterms:W3CDTF">2014-01-20T01:51:00Z</dcterms:created>
  <dcterms:modified xsi:type="dcterms:W3CDTF">2023-12-26T00:50:05Z</dcterms:modified>
</cp:coreProperties>
</file>

<file path=docProps/thumbnail.jpeg>
</file>